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58" r:id="rId7"/>
    <p:sldId id="263" r:id="rId8"/>
    <p:sldId id="267" r:id="rId9"/>
    <p:sldId id="265" r:id="rId10"/>
    <p:sldId id="266" r:id="rId11"/>
    <p:sldId id="268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C4B99F4A-A8DC-4D7E-ACA5-E242F832CA00}">
          <p14:sldIdLst>
            <p14:sldId id="256"/>
            <p14:sldId id="257"/>
            <p14:sldId id="259"/>
            <p14:sldId id="260"/>
            <p14:sldId id="261"/>
            <p14:sldId id="258"/>
            <p14:sldId id="263"/>
            <p14:sldId id="267"/>
            <p14:sldId id="265"/>
            <p14:sldId id="266"/>
            <p14:sldId id="268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5A6310E-73C2-445B-B6BD-BFD420E76470}" type="doc">
      <dgm:prSet loTypeId="urn:microsoft.com/office/officeart/2005/8/layout/hierarchy1" loCatId="hierarchy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17C340C5-FAA0-4B30-9D0F-CCDDAA1BFD36}">
      <dgm:prSet phldrT="[Текст]"/>
      <dgm:spPr/>
      <dgm:t>
        <a:bodyPr/>
        <a:lstStyle/>
        <a:p>
          <a:r>
            <a:rPr lang="ru-RU" dirty="0" smtClean="0">
              <a:latin typeface="+mj-lt"/>
            </a:rPr>
            <a:t>Манде</a:t>
          </a:r>
          <a:endParaRPr lang="ru-RU" dirty="0">
            <a:latin typeface="+mj-lt"/>
          </a:endParaRPr>
        </a:p>
      </dgm:t>
    </dgm:pt>
    <dgm:pt modelId="{8396744D-C27B-4B9B-A444-3DEBD669D2F0}" type="parTrans" cxnId="{274F9B0B-D058-4512-8610-1E11431AF8EC}">
      <dgm:prSet/>
      <dgm:spPr/>
      <dgm:t>
        <a:bodyPr/>
        <a:lstStyle/>
        <a:p>
          <a:endParaRPr lang="ru-RU"/>
        </a:p>
      </dgm:t>
    </dgm:pt>
    <dgm:pt modelId="{81122CC2-787A-436E-8D65-1577180781BE}" type="sibTrans" cxnId="{274F9B0B-D058-4512-8610-1E11431AF8EC}">
      <dgm:prSet/>
      <dgm:spPr/>
      <dgm:t>
        <a:bodyPr/>
        <a:lstStyle/>
        <a:p>
          <a:endParaRPr lang="ru-RU"/>
        </a:p>
      </dgm:t>
    </dgm:pt>
    <dgm:pt modelId="{68F0CDB1-C13F-48C4-8464-62536166C068}">
      <dgm:prSet phldrT="[Текст]"/>
      <dgm:spPr/>
      <dgm:t>
        <a:bodyPr/>
        <a:lstStyle/>
        <a:p>
          <a:r>
            <a:rPr lang="ru-RU" dirty="0" smtClean="0"/>
            <a:t>Юго-вост.</a:t>
          </a:r>
          <a:endParaRPr lang="ru-RU" dirty="0"/>
        </a:p>
      </dgm:t>
    </dgm:pt>
    <dgm:pt modelId="{F30A0FF1-B499-4D35-BB63-C487D67F1595}" type="parTrans" cxnId="{E5013ACF-7415-477F-9C2A-593BF308323C}">
      <dgm:prSet/>
      <dgm:spPr/>
      <dgm:t>
        <a:bodyPr/>
        <a:lstStyle/>
        <a:p>
          <a:endParaRPr lang="ru-RU"/>
        </a:p>
      </dgm:t>
    </dgm:pt>
    <dgm:pt modelId="{01FA494A-76ED-45D2-9476-BA1CBBF3CA04}" type="sibTrans" cxnId="{E5013ACF-7415-477F-9C2A-593BF308323C}">
      <dgm:prSet/>
      <dgm:spPr/>
      <dgm:t>
        <a:bodyPr/>
        <a:lstStyle/>
        <a:p>
          <a:endParaRPr lang="ru-RU"/>
        </a:p>
      </dgm:t>
    </dgm:pt>
    <dgm:pt modelId="{FD3753BC-72FC-4B03-BF80-7FA168B24084}">
      <dgm:prSet phldrT="[Текст]"/>
      <dgm:spPr/>
      <dgm:t>
        <a:bodyPr/>
        <a:lstStyle/>
        <a:p>
          <a:r>
            <a:rPr lang="ru-RU" dirty="0" smtClean="0"/>
            <a:t>ЮМ</a:t>
          </a:r>
          <a:endParaRPr lang="ru-RU" dirty="0"/>
        </a:p>
      </dgm:t>
    </dgm:pt>
    <dgm:pt modelId="{F85C1305-C88D-4E09-8FA3-ED1B6459AE95}" type="parTrans" cxnId="{9554C54D-F370-4BCA-B900-D748EF28CC77}">
      <dgm:prSet/>
      <dgm:spPr/>
      <dgm:t>
        <a:bodyPr/>
        <a:lstStyle/>
        <a:p>
          <a:endParaRPr lang="ru-RU"/>
        </a:p>
      </dgm:t>
    </dgm:pt>
    <dgm:pt modelId="{AC081D2E-836D-40A5-85D0-53D3E0BFCC70}" type="sibTrans" cxnId="{9554C54D-F370-4BCA-B900-D748EF28CC77}">
      <dgm:prSet/>
      <dgm:spPr/>
      <dgm:t>
        <a:bodyPr/>
        <a:lstStyle/>
        <a:p>
          <a:endParaRPr lang="ru-RU"/>
        </a:p>
      </dgm:t>
    </dgm:pt>
    <dgm:pt modelId="{75A4D004-3A02-478F-BC03-316BA14EC8B9}">
      <dgm:prSet phldrT="[Текст]"/>
      <dgm:spPr/>
      <dgm:t>
        <a:bodyPr/>
        <a:lstStyle/>
        <a:p>
          <a:r>
            <a:rPr lang="ru-RU" dirty="0" smtClean="0"/>
            <a:t>ЮВМ</a:t>
          </a:r>
          <a:endParaRPr lang="ru-RU" dirty="0"/>
        </a:p>
      </dgm:t>
    </dgm:pt>
    <dgm:pt modelId="{54E4C8EC-7D67-4101-9279-5A96F26FBE40}" type="parTrans" cxnId="{AD78CF96-0FC2-47C8-B5DF-32482E2E61FC}">
      <dgm:prSet/>
      <dgm:spPr/>
      <dgm:t>
        <a:bodyPr/>
        <a:lstStyle/>
        <a:p>
          <a:endParaRPr lang="ru-RU"/>
        </a:p>
      </dgm:t>
    </dgm:pt>
    <dgm:pt modelId="{7520D30A-8339-42B1-A8A4-7DF37B8705C3}" type="sibTrans" cxnId="{AD78CF96-0FC2-47C8-B5DF-32482E2E61FC}">
      <dgm:prSet/>
      <dgm:spPr/>
      <dgm:t>
        <a:bodyPr/>
        <a:lstStyle/>
        <a:p>
          <a:endParaRPr lang="ru-RU"/>
        </a:p>
      </dgm:t>
    </dgm:pt>
    <dgm:pt modelId="{8FB537BB-3ACD-4382-BF64-5E850EE4D284}">
      <dgm:prSet phldrT="[Текст]"/>
      <dgm:spPr/>
      <dgm:t>
        <a:bodyPr/>
        <a:lstStyle/>
        <a:p>
          <a:r>
            <a:rPr lang="ru-RU" dirty="0" smtClean="0"/>
            <a:t>Зап.</a:t>
          </a:r>
          <a:endParaRPr lang="ru-RU" dirty="0"/>
        </a:p>
      </dgm:t>
    </dgm:pt>
    <dgm:pt modelId="{0072486A-B3BB-41E2-9499-C4A4DCA0D784}" type="parTrans" cxnId="{964DC778-FCF4-4E2D-8272-CFA87371A8AB}">
      <dgm:prSet/>
      <dgm:spPr/>
      <dgm:t>
        <a:bodyPr/>
        <a:lstStyle/>
        <a:p>
          <a:endParaRPr lang="ru-RU"/>
        </a:p>
      </dgm:t>
    </dgm:pt>
    <dgm:pt modelId="{FA2FA9BC-C0F3-4CA6-B5E0-6826E1F33952}" type="sibTrans" cxnId="{964DC778-FCF4-4E2D-8272-CFA87371A8AB}">
      <dgm:prSet/>
      <dgm:spPr/>
      <dgm:t>
        <a:bodyPr/>
        <a:lstStyle/>
        <a:p>
          <a:endParaRPr lang="ru-RU"/>
        </a:p>
      </dgm:t>
    </dgm:pt>
    <dgm:pt modelId="{7A0F13E6-3B46-48B1-8E5D-2D6E105D3959}">
      <dgm:prSet phldrT="[Текст]"/>
      <dgm:spPr/>
      <dgm:t>
        <a:bodyPr/>
        <a:lstStyle/>
        <a:p>
          <a:r>
            <a:rPr lang="ru-RU" dirty="0" err="1" smtClean="0"/>
            <a:t>Сонинке-бозо</a:t>
          </a:r>
          <a:endParaRPr lang="ru-RU" dirty="0"/>
        </a:p>
      </dgm:t>
    </dgm:pt>
    <dgm:pt modelId="{3F818742-1CAB-41DC-A67D-F6A7E43EAE10}" type="parTrans" cxnId="{6D227279-73D7-4DA0-B47D-7DD739922913}">
      <dgm:prSet/>
      <dgm:spPr/>
      <dgm:t>
        <a:bodyPr/>
        <a:lstStyle/>
        <a:p>
          <a:endParaRPr lang="ru-RU"/>
        </a:p>
      </dgm:t>
    </dgm:pt>
    <dgm:pt modelId="{A6DD5BF6-6A8F-4E37-BB92-49AF3326AE72}" type="sibTrans" cxnId="{6D227279-73D7-4DA0-B47D-7DD739922913}">
      <dgm:prSet/>
      <dgm:spPr/>
      <dgm:t>
        <a:bodyPr/>
        <a:lstStyle/>
        <a:p>
          <a:endParaRPr lang="ru-RU"/>
        </a:p>
      </dgm:t>
    </dgm:pt>
    <dgm:pt modelId="{C4CF8C4B-C3AE-491C-B41D-6BB272D4AAAA}">
      <dgm:prSet phldrT="[Текст]"/>
      <dgm:spPr/>
      <dgm:t>
        <a:bodyPr/>
        <a:lstStyle/>
        <a:p>
          <a:r>
            <a:rPr lang="ru-RU" dirty="0" smtClean="0"/>
            <a:t>Самого-центр.</a:t>
          </a:r>
          <a:endParaRPr lang="ru-RU" dirty="0"/>
        </a:p>
      </dgm:t>
    </dgm:pt>
    <dgm:pt modelId="{D79AFE5A-6AD0-4E0A-99D8-80B9B5FDE21C}" type="parTrans" cxnId="{7CADADC4-F319-4D7D-8B64-1F5A17C66786}">
      <dgm:prSet/>
      <dgm:spPr/>
      <dgm:t>
        <a:bodyPr/>
        <a:lstStyle/>
        <a:p>
          <a:endParaRPr lang="ru-RU"/>
        </a:p>
      </dgm:t>
    </dgm:pt>
    <dgm:pt modelId="{7C5BC9E7-E726-4EB4-9C08-4E59B0D2339D}" type="sibTrans" cxnId="{7CADADC4-F319-4D7D-8B64-1F5A17C66786}">
      <dgm:prSet/>
      <dgm:spPr/>
      <dgm:t>
        <a:bodyPr/>
        <a:lstStyle/>
        <a:p>
          <a:endParaRPr lang="ru-RU"/>
        </a:p>
      </dgm:t>
    </dgm:pt>
    <dgm:pt modelId="{0E9449A7-020B-4569-9967-459FCAFD5484}">
      <dgm:prSet phldrT="[Текст]"/>
      <dgm:spPr/>
      <dgm:t>
        <a:bodyPr/>
        <a:lstStyle/>
        <a:p>
          <a:r>
            <a:rPr lang="ru-RU" dirty="0" smtClean="0"/>
            <a:t>Самого-бобо</a:t>
          </a:r>
          <a:endParaRPr lang="ru-RU" dirty="0"/>
        </a:p>
      </dgm:t>
    </dgm:pt>
    <dgm:pt modelId="{8375D26B-30EE-4E66-B25F-C24DC544D6AF}" type="parTrans" cxnId="{3A39E0B5-FA25-488F-B15D-24F3EDC3257A}">
      <dgm:prSet/>
      <dgm:spPr/>
      <dgm:t>
        <a:bodyPr/>
        <a:lstStyle/>
        <a:p>
          <a:endParaRPr lang="ru-RU"/>
        </a:p>
      </dgm:t>
    </dgm:pt>
    <dgm:pt modelId="{8AD4177B-E15B-4DDE-8A1C-12F92230EDCE}" type="sibTrans" cxnId="{3A39E0B5-FA25-488F-B15D-24F3EDC3257A}">
      <dgm:prSet/>
      <dgm:spPr/>
      <dgm:t>
        <a:bodyPr/>
        <a:lstStyle/>
        <a:p>
          <a:endParaRPr lang="ru-RU"/>
        </a:p>
      </dgm:t>
    </dgm:pt>
    <dgm:pt modelId="{31C45FFB-8081-4BD8-83BE-3E98FD24CE4A}">
      <dgm:prSet phldrT="[Текст]"/>
      <dgm:spPr/>
      <dgm:t>
        <a:bodyPr/>
        <a:lstStyle/>
        <a:p>
          <a:r>
            <a:rPr lang="ru-RU" dirty="0" smtClean="0"/>
            <a:t>Центр.</a:t>
          </a:r>
          <a:endParaRPr lang="ru-RU" dirty="0"/>
        </a:p>
      </dgm:t>
    </dgm:pt>
    <dgm:pt modelId="{BFD7ED96-160C-487A-AD39-154C53ED1421}" type="parTrans" cxnId="{52262251-699C-4311-B089-A2DA68F36379}">
      <dgm:prSet/>
      <dgm:spPr/>
      <dgm:t>
        <a:bodyPr/>
        <a:lstStyle/>
        <a:p>
          <a:endParaRPr lang="ru-RU"/>
        </a:p>
      </dgm:t>
    </dgm:pt>
    <dgm:pt modelId="{73963788-90E4-4C26-8885-29982A8B8EC3}" type="sibTrans" cxnId="{52262251-699C-4311-B089-A2DA68F36379}">
      <dgm:prSet/>
      <dgm:spPr/>
      <dgm:t>
        <a:bodyPr/>
        <a:lstStyle/>
        <a:p>
          <a:endParaRPr lang="ru-RU"/>
        </a:p>
      </dgm:t>
    </dgm:pt>
    <dgm:pt modelId="{26354BCE-70A0-4CBD-820A-98C09D093A4F}">
      <dgm:prSet phldrT="[Текст]"/>
      <dgm:spPr/>
      <dgm:t>
        <a:bodyPr/>
        <a:lstStyle/>
        <a:p>
          <a:r>
            <a:rPr lang="ru-RU" dirty="0" err="1" smtClean="0"/>
            <a:t>Джого-джери</a:t>
          </a:r>
          <a:endParaRPr lang="ru-RU" dirty="0"/>
        </a:p>
      </dgm:t>
    </dgm:pt>
    <dgm:pt modelId="{0D81A90D-BF91-4122-AED2-20ED7FAFE80D}" type="parTrans" cxnId="{53C99D83-8179-42F0-A65B-7AC04BDF9EB9}">
      <dgm:prSet/>
      <dgm:spPr/>
      <dgm:t>
        <a:bodyPr/>
        <a:lstStyle/>
        <a:p>
          <a:endParaRPr lang="ru-RU"/>
        </a:p>
      </dgm:t>
    </dgm:pt>
    <dgm:pt modelId="{D6D764C0-C59B-452A-AA69-E0652FDA31F2}" type="sibTrans" cxnId="{53C99D83-8179-42F0-A65B-7AC04BDF9EB9}">
      <dgm:prSet/>
      <dgm:spPr/>
      <dgm:t>
        <a:bodyPr/>
        <a:lstStyle/>
        <a:p>
          <a:endParaRPr lang="ru-RU"/>
        </a:p>
      </dgm:t>
    </dgm:pt>
    <dgm:pt modelId="{5747FCAB-EA9C-4B27-92E3-09C22F4C8AE6}">
      <dgm:prSet phldrT="[Текст]"/>
      <dgm:spPr/>
      <dgm:t>
        <a:bodyPr/>
        <a:lstStyle/>
        <a:p>
          <a:r>
            <a:rPr lang="ru-RU" dirty="0" err="1" smtClean="0"/>
            <a:t>Манден</a:t>
          </a:r>
          <a:endParaRPr lang="ru-RU" dirty="0"/>
        </a:p>
      </dgm:t>
    </dgm:pt>
    <dgm:pt modelId="{7C88BB76-6EB5-47F7-96E0-945E24CDA37C}" type="parTrans" cxnId="{DAC1FEF5-70B9-464E-9337-95F5A59E2751}">
      <dgm:prSet/>
      <dgm:spPr/>
      <dgm:t>
        <a:bodyPr/>
        <a:lstStyle/>
        <a:p>
          <a:endParaRPr lang="ru-RU"/>
        </a:p>
      </dgm:t>
    </dgm:pt>
    <dgm:pt modelId="{5D0B6798-D14D-4394-BBE6-B6DCD3387BDF}" type="sibTrans" cxnId="{DAC1FEF5-70B9-464E-9337-95F5A59E2751}">
      <dgm:prSet/>
      <dgm:spPr/>
      <dgm:t>
        <a:bodyPr/>
        <a:lstStyle/>
        <a:p>
          <a:endParaRPr lang="ru-RU"/>
        </a:p>
      </dgm:t>
    </dgm:pt>
    <dgm:pt modelId="{A6F6DF0C-27F9-49BC-9661-375BCC65C50D}">
      <dgm:prSet phldrT="[Текст]"/>
      <dgm:spPr/>
      <dgm:t>
        <a:bodyPr/>
        <a:lstStyle/>
        <a:p>
          <a:r>
            <a:rPr lang="ru-RU" dirty="0" err="1" smtClean="0"/>
            <a:t>Сусу</a:t>
          </a:r>
          <a:r>
            <a:rPr lang="ru-RU" dirty="0" smtClean="0"/>
            <a:t>-ЮЗ</a:t>
          </a:r>
          <a:endParaRPr lang="ru-RU" dirty="0"/>
        </a:p>
      </dgm:t>
    </dgm:pt>
    <dgm:pt modelId="{4684BE8F-F2A4-46DB-B670-67D7C6A64E0D}" type="parTrans" cxnId="{5EB458F7-ABB5-4D71-89AB-08C5551513FA}">
      <dgm:prSet/>
      <dgm:spPr/>
      <dgm:t>
        <a:bodyPr/>
        <a:lstStyle/>
        <a:p>
          <a:endParaRPr lang="ru-RU"/>
        </a:p>
      </dgm:t>
    </dgm:pt>
    <dgm:pt modelId="{00218D7E-7CAE-4EC2-AB36-BC2DCE24F7F1}" type="sibTrans" cxnId="{5EB458F7-ABB5-4D71-89AB-08C5551513FA}">
      <dgm:prSet/>
      <dgm:spPr/>
      <dgm:t>
        <a:bodyPr/>
        <a:lstStyle/>
        <a:p>
          <a:endParaRPr lang="ru-RU"/>
        </a:p>
      </dgm:t>
    </dgm:pt>
    <dgm:pt modelId="{72DE8B5A-D8DA-4315-8A16-340E522615A6}">
      <dgm:prSet phldrT="[Текст]"/>
      <dgm:spPr/>
      <dgm:t>
        <a:bodyPr/>
        <a:lstStyle/>
        <a:p>
          <a:r>
            <a:rPr lang="ru-RU" dirty="0" smtClean="0"/>
            <a:t>ЮЗМ</a:t>
          </a:r>
          <a:endParaRPr lang="ru-RU" dirty="0"/>
        </a:p>
      </dgm:t>
    </dgm:pt>
    <dgm:pt modelId="{5924F3CB-1C6A-4C75-AFC4-917E108FCAFB}" type="parTrans" cxnId="{372640E9-F08E-477C-9907-44C34DA4DF41}">
      <dgm:prSet/>
      <dgm:spPr/>
      <dgm:t>
        <a:bodyPr/>
        <a:lstStyle/>
        <a:p>
          <a:endParaRPr lang="ru-RU"/>
        </a:p>
      </dgm:t>
    </dgm:pt>
    <dgm:pt modelId="{6FD05BD1-A600-4750-A7DC-4E045789FE9D}" type="sibTrans" cxnId="{372640E9-F08E-477C-9907-44C34DA4DF41}">
      <dgm:prSet/>
      <dgm:spPr/>
      <dgm:t>
        <a:bodyPr/>
        <a:lstStyle/>
        <a:p>
          <a:endParaRPr lang="ru-RU"/>
        </a:p>
      </dgm:t>
    </dgm:pt>
    <dgm:pt modelId="{56BC33D7-6F37-4178-B423-48BE3114B266}">
      <dgm:prSet phldrT="[Текст]"/>
      <dgm:spPr/>
      <dgm:t>
        <a:bodyPr/>
        <a:lstStyle/>
        <a:p>
          <a:r>
            <a:rPr lang="ru-RU" dirty="0" smtClean="0"/>
            <a:t>Сусу-дьялонке</a:t>
          </a:r>
          <a:endParaRPr lang="ru-RU" dirty="0"/>
        </a:p>
      </dgm:t>
    </dgm:pt>
    <dgm:pt modelId="{069A5CF2-20A6-4797-843E-E2ABD966758A}" type="parTrans" cxnId="{D576331E-32AE-47E3-8699-7CE1D7E2806E}">
      <dgm:prSet/>
      <dgm:spPr/>
      <dgm:t>
        <a:bodyPr/>
        <a:lstStyle/>
        <a:p>
          <a:endParaRPr lang="ru-RU"/>
        </a:p>
      </dgm:t>
    </dgm:pt>
    <dgm:pt modelId="{0366B7B7-BC30-4EB3-9376-82FB4C6DEA63}" type="sibTrans" cxnId="{D576331E-32AE-47E3-8699-7CE1D7E2806E}">
      <dgm:prSet/>
      <dgm:spPr/>
      <dgm:t>
        <a:bodyPr/>
        <a:lstStyle/>
        <a:p>
          <a:endParaRPr lang="ru-RU"/>
        </a:p>
      </dgm:t>
    </dgm:pt>
    <dgm:pt modelId="{33CD8147-E255-4231-8CCE-F0591B77E970}">
      <dgm:prSet phldrT="[Текст]"/>
      <dgm:spPr/>
      <dgm:t>
        <a:bodyPr/>
        <a:lstStyle/>
        <a:p>
          <a:r>
            <a:rPr lang="ru-RU" dirty="0" err="1" smtClean="0"/>
            <a:t>Биса</a:t>
          </a:r>
          <a:r>
            <a:rPr lang="ru-RU" dirty="0" smtClean="0"/>
            <a:t>-сан</a:t>
          </a:r>
          <a:endParaRPr lang="ru-RU" dirty="0"/>
        </a:p>
      </dgm:t>
    </dgm:pt>
    <dgm:pt modelId="{640F64EC-2F59-441C-B1F6-A4985B153809}" type="parTrans" cxnId="{A4D874CC-D202-47FE-BF36-4BFB3A42655C}">
      <dgm:prSet/>
      <dgm:spPr/>
      <dgm:t>
        <a:bodyPr/>
        <a:lstStyle/>
        <a:p>
          <a:endParaRPr lang="ru-RU"/>
        </a:p>
      </dgm:t>
    </dgm:pt>
    <dgm:pt modelId="{46562849-6DEC-4D0D-B1D6-5C044A567DA6}" type="sibTrans" cxnId="{A4D874CC-D202-47FE-BF36-4BFB3A42655C}">
      <dgm:prSet/>
      <dgm:spPr/>
      <dgm:t>
        <a:bodyPr/>
        <a:lstStyle/>
        <a:p>
          <a:endParaRPr lang="ru-RU"/>
        </a:p>
      </dgm:t>
    </dgm:pt>
    <dgm:pt modelId="{AA26E488-10AC-4B38-B877-D91CB80302A0}">
      <dgm:prSet phldrT="[Текст]"/>
      <dgm:spPr/>
      <dgm:t>
        <a:bodyPr/>
        <a:lstStyle/>
        <a:p>
          <a:r>
            <a:rPr lang="ru-RU" dirty="0" smtClean="0"/>
            <a:t>Боко-</a:t>
          </a:r>
          <a:r>
            <a:rPr lang="ru-RU" dirty="0" err="1" smtClean="0"/>
            <a:t>буса</a:t>
          </a:r>
          <a:endParaRPr lang="ru-RU" dirty="0"/>
        </a:p>
      </dgm:t>
    </dgm:pt>
    <dgm:pt modelId="{2CC72579-2AE5-4EDF-B3F5-4A3C3620D067}" type="parTrans" cxnId="{4973C901-64B0-484D-8C81-F3580E697DF6}">
      <dgm:prSet/>
      <dgm:spPr/>
      <dgm:t>
        <a:bodyPr/>
        <a:lstStyle/>
        <a:p>
          <a:endParaRPr lang="ru-RU"/>
        </a:p>
      </dgm:t>
    </dgm:pt>
    <dgm:pt modelId="{ADF65D5B-20C0-42FB-9D57-B491525D0206}" type="sibTrans" cxnId="{4973C901-64B0-484D-8C81-F3580E697DF6}">
      <dgm:prSet/>
      <dgm:spPr/>
      <dgm:t>
        <a:bodyPr/>
        <a:lstStyle/>
        <a:p>
          <a:endParaRPr lang="ru-RU"/>
        </a:p>
      </dgm:t>
    </dgm:pt>
    <dgm:pt modelId="{3C0F2A6B-6039-40CC-9516-AB92B5C0C437}">
      <dgm:prSet phldrT="[Текст]"/>
      <dgm:spPr/>
      <dgm:t>
        <a:bodyPr/>
        <a:lstStyle/>
        <a:p>
          <a:r>
            <a:rPr lang="ru-RU" dirty="0" err="1" smtClean="0"/>
            <a:t>Кьенга-шанга</a:t>
          </a:r>
          <a:r>
            <a:rPr lang="ru-RU" dirty="0" smtClean="0"/>
            <a:t>-</a:t>
          </a:r>
          <a:endParaRPr lang="ru-RU" dirty="0"/>
        </a:p>
      </dgm:t>
    </dgm:pt>
    <dgm:pt modelId="{5CB12465-E13F-42A3-B26E-1D4FE1B8EF1A}" type="parTrans" cxnId="{30902BF4-439F-45BB-943A-A328998248C9}">
      <dgm:prSet/>
      <dgm:spPr/>
      <dgm:t>
        <a:bodyPr/>
        <a:lstStyle/>
        <a:p>
          <a:endParaRPr lang="ru-RU"/>
        </a:p>
      </dgm:t>
    </dgm:pt>
    <dgm:pt modelId="{1A88FABB-5F6E-4BF1-B494-54B40D47C709}" type="sibTrans" cxnId="{30902BF4-439F-45BB-943A-A328998248C9}">
      <dgm:prSet/>
      <dgm:spPr/>
      <dgm:t>
        <a:bodyPr/>
        <a:lstStyle/>
        <a:p>
          <a:endParaRPr lang="ru-RU"/>
        </a:p>
      </dgm:t>
    </dgm:pt>
    <dgm:pt modelId="{FFCD2723-3D99-4ADF-8600-5C52D33514C6}">
      <dgm:prSet phldrT="[Текст]"/>
      <dgm:spPr/>
      <dgm:t>
        <a:bodyPr/>
        <a:lstStyle/>
        <a:p>
          <a:r>
            <a:rPr lang="ru-RU" dirty="0" err="1" smtClean="0"/>
            <a:t>Менде</a:t>
          </a:r>
          <a:endParaRPr lang="ru-RU" dirty="0"/>
        </a:p>
      </dgm:t>
    </dgm:pt>
    <dgm:pt modelId="{0722E447-0F99-4843-82B3-3D97E4FD7BB0}" type="parTrans" cxnId="{6E5128C1-D246-4B3E-AAEE-86899E6EC1A7}">
      <dgm:prSet/>
      <dgm:spPr/>
      <dgm:t>
        <a:bodyPr/>
        <a:lstStyle/>
        <a:p>
          <a:endParaRPr lang="ru-RU"/>
        </a:p>
      </dgm:t>
    </dgm:pt>
    <dgm:pt modelId="{317C6874-3422-4761-BB63-E3B107D7E5C4}" type="sibTrans" cxnId="{6E5128C1-D246-4B3E-AAEE-86899E6EC1A7}">
      <dgm:prSet/>
      <dgm:spPr/>
      <dgm:t>
        <a:bodyPr/>
        <a:lstStyle/>
        <a:p>
          <a:endParaRPr lang="ru-RU"/>
        </a:p>
      </dgm:t>
    </dgm:pt>
    <dgm:pt modelId="{70EDDED7-8175-41A9-A32D-16696EC79F54}">
      <dgm:prSet phldrT="[Текст]"/>
      <dgm:spPr/>
      <dgm:t>
        <a:bodyPr/>
        <a:lstStyle/>
        <a:p>
          <a:r>
            <a:rPr lang="ru-RU" dirty="0" smtClean="0"/>
            <a:t>Локо</a:t>
          </a:r>
          <a:endParaRPr lang="ru-RU" dirty="0"/>
        </a:p>
      </dgm:t>
    </dgm:pt>
    <dgm:pt modelId="{D96F2CE6-421B-4872-A198-0312DED54431}" type="parTrans" cxnId="{1C61454B-3060-48A2-88FE-90D979CCC44B}">
      <dgm:prSet/>
      <dgm:spPr/>
      <dgm:t>
        <a:bodyPr/>
        <a:lstStyle/>
        <a:p>
          <a:endParaRPr lang="ru-RU"/>
        </a:p>
      </dgm:t>
    </dgm:pt>
    <dgm:pt modelId="{734ACE4F-0C6A-4081-B416-0F96736258CB}" type="sibTrans" cxnId="{1C61454B-3060-48A2-88FE-90D979CCC44B}">
      <dgm:prSet/>
      <dgm:spPr/>
      <dgm:t>
        <a:bodyPr/>
        <a:lstStyle/>
        <a:p>
          <a:endParaRPr lang="ru-RU"/>
        </a:p>
      </dgm:t>
    </dgm:pt>
    <dgm:pt modelId="{2C3C6ABA-FD85-498A-91DA-A3B3B77537FA}">
      <dgm:prSet phldrT="[Текст]"/>
      <dgm:spPr/>
      <dgm:t>
        <a:bodyPr/>
        <a:lstStyle/>
        <a:p>
          <a:r>
            <a:rPr lang="ru-RU" dirty="0" smtClean="0"/>
            <a:t>Банди</a:t>
          </a:r>
          <a:endParaRPr lang="ru-RU" dirty="0"/>
        </a:p>
      </dgm:t>
    </dgm:pt>
    <dgm:pt modelId="{8781BE5A-2D68-43F7-BD71-7AB930AA6D33}" type="parTrans" cxnId="{3C53AEA3-B4B3-4B81-AA00-74F8A9C668FF}">
      <dgm:prSet/>
      <dgm:spPr/>
      <dgm:t>
        <a:bodyPr/>
        <a:lstStyle/>
        <a:p>
          <a:endParaRPr lang="ru-RU"/>
        </a:p>
      </dgm:t>
    </dgm:pt>
    <dgm:pt modelId="{93671B3F-679B-4D98-8C59-314F3CB0C3F2}" type="sibTrans" cxnId="{3C53AEA3-B4B3-4B81-AA00-74F8A9C668FF}">
      <dgm:prSet/>
      <dgm:spPr/>
      <dgm:t>
        <a:bodyPr/>
        <a:lstStyle/>
        <a:p>
          <a:endParaRPr lang="ru-RU"/>
        </a:p>
      </dgm:t>
    </dgm:pt>
    <dgm:pt modelId="{28768C05-9940-4CA8-8D2C-AD427E255213}">
      <dgm:prSet phldrT="[Текст]"/>
      <dgm:spPr/>
      <dgm:t>
        <a:bodyPr/>
        <a:lstStyle/>
        <a:p>
          <a:r>
            <a:rPr lang="ru-RU" dirty="0" err="1" smtClean="0"/>
            <a:t>Кпелле</a:t>
          </a:r>
          <a:endParaRPr lang="ru-RU" dirty="0"/>
        </a:p>
      </dgm:t>
    </dgm:pt>
    <dgm:pt modelId="{48EF65EE-5D9A-4090-87EB-D030DDB1BC06}" type="parTrans" cxnId="{F9085493-FA95-48B1-9FA2-3368E6555317}">
      <dgm:prSet/>
      <dgm:spPr/>
      <dgm:t>
        <a:bodyPr/>
        <a:lstStyle/>
        <a:p>
          <a:endParaRPr lang="ru-RU"/>
        </a:p>
      </dgm:t>
    </dgm:pt>
    <dgm:pt modelId="{402E1E2D-BBE4-41F8-AA04-C57EF7872F2A}" type="sibTrans" cxnId="{F9085493-FA95-48B1-9FA2-3368E6555317}">
      <dgm:prSet/>
      <dgm:spPr/>
      <dgm:t>
        <a:bodyPr/>
        <a:lstStyle/>
        <a:p>
          <a:endParaRPr lang="ru-RU"/>
        </a:p>
      </dgm:t>
    </dgm:pt>
    <dgm:pt modelId="{B0977904-FD0B-446A-B480-CE6B34D3F683}">
      <dgm:prSet phldrT="[Текст]"/>
      <dgm:spPr/>
      <dgm:t>
        <a:bodyPr/>
        <a:lstStyle/>
        <a:p>
          <a:r>
            <a:rPr lang="ru-RU" dirty="0" smtClean="0"/>
            <a:t>Лоома</a:t>
          </a:r>
          <a:endParaRPr lang="ru-RU" dirty="0"/>
        </a:p>
      </dgm:t>
    </dgm:pt>
    <dgm:pt modelId="{13481D0B-75D8-45C0-8D30-8C5CAB0AB85D}" type="parTrans" cxnId="{E01CB791-8D4C-44CA-B874-33F71359FC97}">
      <dgm:prSet/>
      <dgm:spPr/>
      <dgm:t>
        <a:bodyPr/>
        <a:lstStyle/>
        <a:p>
          <a:endParaRPr lang="ru-RU"/>
        </a:p>
      </dgm:t>
    </dgm:pt>
    <dgm:pt modelId="{052E346D-75DC-4639-B065-DFB96D31AC49}" type="sibTrans" cxnId="{E01CB791-8D4C-44CA-B874-33F71359FC97}">
      <dgm:prSet/>
      <dgm:spPr/>
      <dgm:t>
        <a:bodyPr/>
        <a:lstStyle/>
        <a:p>
          <a:endParaRPr lang="ru-RU"/>
        </a:p>
      </dgm:t>
    </dgm:pt>
    <dgm:pt modelId="{08A3B376-8607-4DC2-B796-41B7AC6284C3}">
      <dgm:prSet phldrT="[Текст]"/>
      <dgm:spPr/>
      <dgm:t>
        <a:bodyPr/>
        <a:lstStyle/>
        <a:p>
          <a:r>
            <a:rPr lang="ru-RU" dirty="0" smtClean="0"/>
            <a:t>Зиало</a:t>
          </a:r>
          <a:endParaRPr lang="ru-RU" dirty="0"/>
        </a:p>
      </dgm:t>
    </dgm:pt>
    <dgm:pt modelId="{157F4C40-BE73-4F52-93FA-88C327530E5E}" type="parTrans" cxnId="{B0143782-73A6-485F-9909-3971588B2835}">
      <dgm:prSet/>
      <dgm:spPr/>
      <dgm:t>
        <a:bodyPr/>
        <a:lstStyle/>
        <a:p>
          <a:endParaRPr lang="ru-RU"/>
        </a:p>
      </dgm:t>
    </dgm:pt>
    <dgm:pt modelId="{17514132-BAD5-45C1-8BB0-504C8180964D}" type="sibTrans" cxnId="{B0143782-73A6-485F-9909-3971588B2835}">
      <dgm:prSet/>
      <dgm:spPr/>
      <dgm:t>
        <a:bodyPr/>
        <a:lstStyle/>
        <a:p>
          <a:endParaRPr lang="ru-RU"/>
        </a:p>
      </dgm:t>
    </dgm:pt>
    <dgm:pt modelId="{F015072B-BBB9-493D-9EC0-8A6CA1086A6A}" type="pres">
      <dgm:prSet presAssocID="{95A6310E-73C2-445B-B6BD-BFD420E76470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AF35FBCA-A836-4D23-8073-E9360D2244F0}" type="pres">
      <dgm:prSet presAssocID="{17C340C5-FAA0-4B30-9D0F-CCDDAA1BFD36}" presName="hierRoot1" presStyleCnt="0"/>
      <dgm:spPr/>
    </dgm:pt>
    <dgm:pt modelId="{73B3FB7B-9C8E-45A6-8118-55488BDA762E}" type="pres">
      <dgm:prSet presAssocID="{17C340C5-FAA0-4B30-9D0F-CCDDAA1BFD36}" presName="composite" presStyleCnt="0"/>
      <dgm:spPr/>
    </dgm:pt>
    <dgm:pt modelId="{57E16ADE-7697-49A3-B06D-50F7200C85E0}" type="pres">
      <dgm:prSet presAssocID="{17C340C5-FAA0-4B30-9D0F-CCDDAA1BFD36}" presName="background" presStyleLbl="node0" presStyleIdx="0" presStyleCnt="1"/>
      <dgm:spPr/>
    </dgm:pt>
    <dgm:pt modelId="{9CEC49C2-DA8F-49AD-B241-D619F05526FF}" type="pres">
      <dgm:prSet presAssocID="{17C340C5-FAA0-4B30-9D0F-CCDDAA1BFD36}" presName="text" presStyleLbl="fgAcc0" presStyleIdx="0" presStyleCnt="1" custLinFactX="30" custLinFactY="-60520" custLinFactNeighborX="100000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7C40C95-0660-497C-B0C9-B56AFE04A0AB}" type="pres">
      <dgm:prSet presAssocID="{17C340C5-FAA0-4B30-9D0F-CCDDAA1BFD36}" presName="hierChild2" presStyleCnt="0"/>
      <dgm:spPr/>
    </dgm:pt>
    <dgm:pt modelId="{BB41D851-F823-45E0-AECF-CB4B1278654E}" type="pres">
      <dgm:prSet presAssocID="{F30A0FF1-B499-4D35-BB63-C487D67F1595}" presName="Name10" presStyleLbl="parChTrans1D2" presStyleIdx="0" presStyleCnt="2"/>
      <dgm:spPr/>
      <dgm:t>
        <a:bodyPr/>
        <a:lstStyle/>
        <a:p>
          <a:endParaRPr lang="ru-RU"/>
        </a:p>
      </dgm:t>
    </dgm:pt>
    <dgm:pt modelId="{317882E3-D147-4CB7-8962-53135618A0E2}" type="pres">
      <dgm:prSet presAssocID="{68F0CDB1-C13F-48C4-8464-62536166C068}" presName="hierRoot2" presStyleCnt="0"/>
      <dgm:spPr/>
    </dgm:pt>
    <dgm:pt modelId="{467A4F23-86BF-4947-8FC5-1AA483B82C5D}" type="pres">
      <dgm:prSet presAssocID="{68F0CDB1-C13F-48C4-8464-62536166C068}" presName="composite2" presStyleCnt="0"/>
      <dgm:spPr/>
    </dgm:pt>
    <dgm:pt modelId="{B35DCA2F-800A-4075-878E-1CD95AF2A3B9}" type="pres">
      <dgm:prSet presAssocID="{68F0CDB1-C13F-48C4-8464-62536166C068}" presName="background2" presStyleLbl="node2" presStyleIdx="0" presStyleCnt="2"/>
      <dgm:spPr/>
    </dgm:pt>
    <dgm:pt modelId="{AF17A89C-AA7D-4D18-A96F-3FBD64D683E0}" type="pres">
      <dgm:prSet presAssocID="{68F0CDB1-C13F-48C4-8464-62536166C068}" presName="text2" presStyleLbl="fgAcc2" presStyleIdx="0" presStyleCnt="2" custLinFactY="-53263" custLinFactNeighborX="4303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1829894-3D98-441F-953C-2DB7EDB4A488}" type="pres">
      <dgm:prSet presAssocID="{68F0CDB1-C13F-48C4-8464-62536166C068}" presName="hierChild3" presStyleCnt="0"/>
      <dgm:spPr/>
    </dgm:pt>
    <dgm:pt modelId="{4F845DE6-4D4B-4BF1-B8F3-94D6030B8C7F}" type="pres">
      <dgm:prSet presAssocID="{F85C1305-C88D-4E09-8FA3-ED1B6459AE95}" presName="Name17" presStyleLbl="parChTrans1D3" presStyleIdx="0" presStyleCnt="4"/>
      <dgm:spPr/>
      <dgm:t>
        <a:bodyPr/>
        <a:lstStyle/>
        <a:p>
          <a:endParaRPr lang="ru-RU"/>
        </a:p>
      </dgm:t>
    </dgm:pt>
    <dgm:pt modelId="{098A7268-A454-47F2-9FD7-E91181F37007}" type="pres">
      <dgm:prSet presAssocID="{FD3753BC-72FC-4B03-BF80-7FA168B24084}" presName="hierRoot3" presStyleCnt="0"/>
      <dgm:spPr/>
    </dgm:pt>
    <dgm:pt modelId="{2B98A687-81A2-4F6E-81A4-40A356955B5B}" type="pres">
      <dgm:prSet presAssocID="{FD3753BC-72FC-4B03-BF80-7FA168B24084}" presName="composite3" presStyleCnt="0"/>
      <dgm:spPr/>
    </dgm:pt>
    <dgm:pt modelId="{5216F57E-8CF8-4E21-9908-0BD7F1A0DD1A}" type="pres">
      <dgm:prSet presAssocID="{FD3753BC-72FC-4B03-BF80-7FA168B24084}" presName="background3" presStyleLbl="node3" presStyleIdx="0" presStyleCnt="4"/>
      <dgm:spPr/>
    </dgm:pt>
    <dgm:pt modelId="{6D833E01-0594-4482-A149-E1881DA98E2D}" type="pres">
      <dgm:prSet presAssocID="{FD3753BC-72FC-4B03-BF80-7FA168B24084}" presName="text3" presStyleLbl="fgAcc3" presStyleIdx="0" presStyleCnt="4" custLinFactY="-46005" custLinFactNeighborX="-7499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D01801-E443-4696-AB80-6BC95A5DB9E8}" type="pres">
      <dgm:prSet presAssocID="{FD3753BC-72FC-4B03-BF80-7FA168B24084}" presName="hierChild4" presStyleCnt="0"/>
      <dgm:spPr/>
    </dgm:pt>
    <dgm:pt modelId="{4F2296EE-27AE-4516-8805-49F888D083B7}" type="pres">
      <dgm:prSet presAssocID="{54E4C8EC-7D67-4101-9279-5A96F26FBE40}" presName="Name17" presStyleLbl="parChTrans1D3" presStyleIdx="1" presStyleCnt="4"/>
      <dgm:spPr/>
      <dgm:t>
        <a:bodyPr/>
        <a:lstStyle/>
        <a:p>
          <a:endParaRPr lang="ru-RU"/>
        </a:p>
      </dgm:t>
    </dgm:pt>
    <dgm:pt modelId="{F3055774-5661-42D5-9D11-BDEC5880FCA0}" type="pres">
      <dgm:prSet presAssocID="{75A4D004-3A02-478F-BC03-316BA14EC8B9}" presName="hierRoot3" presStyleCnt="0"/>
      <dgm:spPr/>
    </dgm:pt>
    <dgm:pt modelId="{016C6697-94AF-4E4A-9729-E3ED2D0C0A4B}" type="pres">
      <dgm:prSet presAssocID="{75A4D004-3A02-478F-BC03-316BA14EC8B9}" presName="composite3" presStyleCnt="0"/>
      <dgm:spPr/>
    </dgm:pt>
    <dgm:pt modelId="{C99F617F-8B6B-4CF7-9D84-42AD78EF23D7}" type="pres">
      <dgm:prSet presAssocID="{75A4D004-3A02-478F-BC03-316BA14EC8B9}" presName="background3" presStyleLbl="node3" presStyleIdx="1" presStyleCnt="4"/>
      <dgm:spPr/>
    </dgm:pt>
    <dgm:pt modelId="{7B22C74D-C1E0-431D-AC23-8BBDE262FAA4}" type="pres">
      <dgm:prSet presAssocID="{75A4D004-3A02-478F-BC03-316BA14EC8B9}" presName="text3" presStyleLbl="fgAcc3" presStyleIdx="1" presStyleCnt="4" custLinFactY="-46005" custLinFactNeighborX="7987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3FBA8AD-26D2-4607-9940-CE6F25F3CC49}" type="pres">
      <dgm:prSet presAssocID="{75A4D004-3A02-478F-BC03-316BA14EC8B9}" presName="hierChild4" presStyleCnt="0"/>
      <dgm:spPr/>
    </dgm:pt>
    <dgm:pt modelId="{F561A754-F601-45E8-84B0-B7A8D179E9DC}" type="pres">
      <dgm:prSet presAssocID="{640F64EC-2F59-441C-B1F6-A4985B153809}" presName="Name23" presStyleLbl="parChTrans1D4" presStyleIdx="0" presStyleCnt="16"/>
      <dgm:spPr/>
      <dgm:t>
        <a:bodyPr/>
        <a:lstStyle/>
        <a:p>
          <a:endParaRPr lang="ru-RU"/>
        </a:p>
      </dgm:t>
    </dgm:pt>
    <dgm:pt modelId="{08129A2A-740F-479A-8138-F0CDA7216D3B}" type="pres">
      <dgm:prSet presAssocID="{33CD8147-E255-4231-8CCE-F0591B77E970}" presName="hierRoot4" presStyleCnt="0"/>
      <dgm:spPr/>
    </dgm:pt>
    <dgm:pt modelId="{1DF6B3F7-8D17-4606-8629-AFCE7AC01A3C}" type="pres">
      <dgm:prSet presAssocID="{33CD8147-E255-4231-8CCE-F0591B77E970}" presName="composite4" presStyleCnt="0"/>
      <dgm:spPr/>
    </dgm:pt>
    <dgm:pt modelId="{39AA6C78-1C8D-4CAC-B2EF-B50F7967C0B9}" type="pres">
      <dgm:prSet presAssocID="{33CD8147-E255-4231-8CCE-F0591B77E970}" presName="background4" presStyleLbl="node4" presStyleIdx="0" presStyleCnt="16"/>
      <dgm:spPr/>
    </dgm:pt>
    <dgm:pt modelId="{610ADCFC-7DBA-4B7B-8F77-347DF13352CE}" type="pres">
      <dgm:prSet presAssocID="{33CD8147-E255-4231-8CCE-F0591B77E970}" presName="text4" presStyleLbl="fgAcc4" presStyleIdx="0" presStyleCnt="16" custLinFactNeighborX="-9499" custLinFactNeighborY="-7176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E1567D0-F5F4-46A5-A52F-217183451710}" type="pres">
      <dgm:prSet presAssocID="{33CD8147-E255-4231-8CCE-F0591B77E970}" presName="hierChild5" presStyleCnt="0"/>
      <dgm:spPr/>
    </dgm:pt>
    <dgm:pt modelId="{AF7B9486-50C9-4EC5-B194-AB0F67D13F54}" type="pres">
      <dgm:prSet presAssocID="{2CC72579-2AE5-4EDF-B3F5-4A3C3620D067}" presName="Name23" presStyleLbl="parChTrans1D4" presStyleIdx="1" presStyleCnt="16"/>
      <dgm:spPr/>
      <dgm:t>
        <a:bodyPr/>
        <a:lstStyle/>
        <a:p>
          <a:endParaRPr lang="ru-RU"/>
        </a:p>
      </dgm:t>
    </dgm:pt>
    <dgm:pt modelId="{821C692B-C756-4E29-A823-FED0945377F3}" type="pres">
      <dgm:prSet presAssocID="{AA26E488-10AC-4B38-B877-D91CB80302A0}" presName="hierRoot4" presStyleCnt="0"/>
      <dgm:spPr/>
    </dgm:pt>
    <dgm:pt modelId="{BB9141EB-F72E-4F00-ABBE-2AD86DA4C374}" type="pres">
      <dgm:prSet presAssocID="{AA26E488-10AC-4B38-B877-D91CB80302A0}" presName="composite4" presStyleCnt="0"/>
      <dgm:spPr/>
    </dgm:pt>
    <dgm:pt modelId="{0F07D85D-1B15-433E-9C27-0AA35C1EF621}" type="pres">
      <dgm:prSet presAssocID="{AA26E488-10AC-4B38-B877-D91CB80302A0}" presName="background4" presStyleLbl="node4" presStyleIdx="1" presStyleCnt="16"/>
      <dgm:spPr/>
    </dgm:pt>
    <dgm:pt modelId="{9396ABCA-34C7-4D33-B41C-38665322079F}" type="pres">
      <dgm:prSet presAssocID="{AA26E488-10AC-4B38-B877-D91CB80302A0}" presName="text4" presStyleLbl="fgAcc4" presStyleIdx="1" presStyleCnt="16" custLinFactNeighborX="7649" custLinFactNeighborY="-7176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1B23292-0F47-43C6-8349-4A82A8339622}" type="pres">
      <dgm:prSet presAssocID="{AA26E488-10AC-4B38-B877-D91CB80302A0}" presName="hierChild5" presStyleCnt="0"/>
      <dgm:spPr/>
    </dgm:pt>
    <dgm:pt modelId="{8537CF40-2C9A-4FB5-9147-0A8BCEA3CCB2}" type="pres">
      <dgm:prSet presAssocID="{5CB12465-E13F-42A3-B26E-1D4FE1B8EF1A}" presName="Name23" presStyleLbl="parChTrans1D4" presStyleIdx="2" presStyleCnt="16"/>
      <dgm:spPr/>
      <dgm:t>
        <a:bodyPr/>
        <a:lstStyle/>
        <a:p>
          <a:endParaRPr lang="ru-RU"/>
        </a:p>
      </dgm:t>
    </dgm:pt>
    <dgm:pt modelId="{2A2F7B8F-CAC6-4177-BFDF-D24C50180EC7}" type="pres">
      <dgm:prSet presAssocID="{3C0F2A6B-6039-40CC-9516-AB92B5C0C437}" presName="hierRoot4" presStyleCnt="0"/>
      <dgm:spPr/>
    </dgm:pt>
    <dgm:pt modelId="{A8F69DBB-D508-4781-9CBB-9BA308ADF953}" type="pres">
      <dgm:prSet presAssocID="{3C0F2A6B-6039-40CC-9516-AB92B5C0C437}" presName="composite4" presStyleCnt="0"/>
      <dgm:spPr/>
    </dgm:pt>
    <dgm:pt modelId="{3DEFAF33-883B-4289-B289-77BC022F9389}" type="pres">
      <dgm:prSet presAssocID="{3C0F2A6B-6039-40CC-9516-AB92B5C0C437}" presName="background4" presStyleLbl="node4" presStyleIdx="2" presStyleCnt="16"/>
      <dgm:spPr/>
    </dgm:pt>
    <dgm:pt modelId="{2ACCE4FA-9B48-4B9F-A64E-A506FDE7E747}" type="pres">
      <dgm:prSet presAssocID="{3C0F2A6B-6039-40CC-9516-AB92B5C0C437}" presName="text4" presStyleLbl="fgAcc4" presStyleIdx="2" presStyleCnt="16" custLinFactNeighborX="22775" custLinFactNeighborY="-7176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4F3FB53-CD42-40DD-97D6-2BF79CC53D79}" type="pres">
      <dgm:prSet presAssocID="{3C0F2A6B-6039-40CC-9516-AB92B5C0C437}" presName="hierChild5" presStyleCnt="0"/>
      <dgm:spPr/>
    </dgm:pt>
    <dgm:pt modelId="{AEBEE45F-4984-4C20-A6F2-CF47A5E6B8FD}" type="pres">
      <dgm:prSet presAssocID="{0072486A-B3BB-41E2-9499-C4A4DCA0D784}" presName="Name10" presStyleLbl="parChTrans1D2" presStyleIdx="1" presStyleCnt="2"/>
      <dgm:spPr/>
      <dgm:t>
        <a:bodyPr/>
        <a:lstStyle/>
        <a:p>
          <a:endParaRPr lang="ru-RU"/>
        </a:p>
      </dgm:t>
    </dgm:pt>
    <dgm:pt modelId="{2E13DF82-57A5-4252-9DFA-4F38B0D74908}" type="pres">
      <dgm:prSet presAssocID="{8FB537BB-3ACD-4382-BF64-5E850EE4D284}" presName="hierRoot2" presStyleCnt="0"/>
      <dgm:spPr/>
    </dgm:pt>
    <dgm:pt modelId="{95DDA490-9302-41B9-9466-E578B8596EF4}" type="pres">
      <dgm:prSet presAssocID="{8FB537BB-3ACD-4382-BF64-5E850EE4D284}" presName="composite2" presStyleCnt="0"/>
      <dgm:spPr/>
    </dgm:pt>
    <dgm:pt modelId="{63F04E6B-D431-4037-A5DF-D2E06A071F53}" type="pres">
      <dgm:prSet presAssocID="{8FB537BB-3ACD-4382-BF64-5E850EE4D284}" presName="background2" presStyleLbl="node2" presStyleIdx="1" presStyleCnt="2"/>
      <dgm:spPr/>
    </dgm:pt>
    <dgm:pt modelId="{AAED0033-BF96-49AA-A9CF-648B876E07DD}" type="pres">
      <dgm:prSet presAssocID="{8FB537BB-3ACD-4382-BF64-5E850EE4D284}" presName="text2" presStyleLbl="fgAcc2" presStyleIdx="1" presStyleCnt="2" custLinFactX="63360" custLinFactY="-53263" custLinFactNeighborX="100000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69D1FAC-2B88-453C-806D-B4FF93F31CFD}" type="pres">
      <dgm:prSet presAssocID="{8FB537BB-3ACD-4382-BF64-5E850EE4D284}" presName="hierChild3" presStyleCnt="0"/>
      <dgm:spPr/>
    </dgm:pt>
    <dgm:pt modelId="{1F919463-B2B8-4320-A283-6F68CADD20CC}" type="pres">
      <dgm:prSet presAssocID="{3F818742-1CAB-41DC-A67D-F6A7E43EAE10}" presName="Name17" presStyleLbl="parChTrans1D3" presStyleIdx="2" presStyleCnt="4"/>
      <dgm:spPr/>
      <dgm:t>
        <a:bodyPr/>
        <a:lstStyle/>
        <a:p>
          <a:endParaRPr lang="ru-RU"/>
        </a:p>
      </dgm:t>
    </dgm:pt>
    <dgm:pt modelId="{907ED0AB-C93C-439B-BDE8-328523F3C5C5}" type="pres">
      <dgm:prSet presAssocID="{7A0F13E6-3B46-48B1-8E5D-2D6E105D3959}" presName="hierRoot3" presStyleCnt="0"/>
      <dgm:spPr/>
    </dgm:pt>
    <dgm:pt modelId="{89EDC233-F59F-42EC-A9BD-FFE22805BE14}" type="pres">
      <dgm:prSet presAssocID="{7A0F13E6-3B46-48B1-8E5D-2D6E105D3959}" presName="composite3" presStyleCnt="0"/>
      <dgm:spPr/>
    </dgm:pt>
    <dgm:pt modelId="{B21AA0CF-6CEB-46EE-86B7-0620EE7597B6}" type="pres">
      <dgm:prSet presAssocID="{7A0F13E6-3B46-48B1-8E5D-2D6E105D3959}" presName="background3" presStyleLbl="node3" presStyleIdx="2" presStyleCnt="4"/>
      <dgm:spPr/>
    </dgm:pt>
    <dgm:pt modelId="{102774AC-8747-4574-B8D1-C434826F6FEA}" type="pres">
      <dgm:prSet presAssocID="{7A0F13E6-3B46-48B1-8E5D-2D6E105D3959}" presName="text3" presStyleLbl="fgAcc3" presStyleIdx="2" presStyleCnt="4" custLinFactY="-42265" custLinFactNeighborX="41684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9830B0D-BF57-4F96-A9CA-DB8020F1A44F}" type="pres">
      <dgm:prSet presAssocID="{7A0F13E6-3B46-48B1-8E5D-2D6E105D3959}" presName="hierChild4" presStyleCnt="0"/>
      <dgm:spPr/>
    </dgm:pt>
    <dgm:pt modelId="{50FAB14F-E073-4F7C-B7B5-EDAA44B7850D}" type="pres">
      <dgm:prSet presAssocID="{D79AFE5A-6AD0-4E0A-99D8-80B9B5FDE21C}" presName="Name17" presStyleLbl="parChTrans1D3" presStyleIdx="3" presStyleCnt="4"/>
      <dgm:spPr/>
      <dgm:t>
        <a:bodyPr/>
        <a:lstStyle/>
        <a:p>
          <a:endParaRPr lang="ru-RU"/>
        </a:p>
      </dgm:t>
    </dgm:pt>
    <dgm:pt modelId="{9DCE723A-4B2C-4A35-80BA-331739A29996}" type="pres">
      <dgm:prSet presAssocID="{C4CF8C4B-C3AE-491C-B41D-6BB272D4AAAA}" presName="hierRoot3" presStyleCnt="0"/>
      <dgm:spPr/>
    </dgm:pt>
    <dgm:pt modelId="{15739D56-6544-4575-81A3-2516B577333C}" type="pres">
      <dgm:prSet presAssocID="{C4CF8C4B-C3AE-491C-B41D-6BB272D4AAAA}" presName="composite3" presStyleCnt="0"/>
      <dgm:spPr/>
    </dgm:pt>
    <dgm:pt modelId="{EFA62494-FC40-4518-93CD-127F82CB4DD3}" type="pres">
      <dgm:prSet presAssocID="{C4CF8C4B-C3AE-491C-B41D-6BB272D4AAAA}" presName="background3" presStyleLbl="node3" presStyleIdx="3" presStyleCnt="4"/>
      <dgm:spPr/>
    </dgm:pt>
    <dgm:pt modelId="{CE4DA808-E78E-49B2-8F5E-2918B7C14AD5}" type="pres">
      <dgm:prSet presAssocID="{C4CF8C4B-C3AE-491C-B41D-6BB272D4AAAA}" presName="text3" presStyleLbl="fgAcc3" presStyleIdx="3" presStyleCnt="4" custLinFactX="183014" custLinFactY="-42265" custLinFactNeighborX="200000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D364E1B-19E4-40D2-93C7-51B4FB75E31F}" type="pres">
      <dgm:prSet presAssocID="{C4CF8C4B-C3AE-491C-B41D-6BB272D4AAAA}" presName="hierChild4" presStyleCnt="0"/>
      <dgm:spPr/>
    </dgm:pt>
    <dgm:pt modelId="{9FEE272E-B3ED-4148-A561-1C526F04BEAA}" type="pres">
      <dgm:prSet presAssocID="{8375D26B-30EE-4E66-B25F-C24DC544D6AF}" presName="Name23" presStyleLbl="parChTrans1D4" presStyleIdx="3" presStyleCnt="16"/>
      <dgm:spPr/>
      <dgm:t>
        <a:bodyPr/>
        <a:lstStyle/>
        <a:p>
          <a:endParaRPr lang="ru-RU"/>
        </a:p>
      </dgm:t>
    </dgm:pt>
    <dgm:pt modelId="{60F861D6-E3C0-4DC0-AEEC-79703D1C7C45}" type="pres">
      <dgm:prSet presAssocID="{0E9449A7-020B-4569-9967-459FCAFD5484}" presName="hierRoot4" presStyleCnt="0"/>
      <dgm:spPr/>
    </dgm:pt>
    <dgm:pt modelId="{3284AA2B-FE9C-49D0-81F6-9330BA341563}" type="pres">
      <dgm:prSet presAssocID="{0E9449A7-020B-4569-9967-459FCAFD5484}" presName="composite4" presStyleCnt="0"/>
      <dgm:spPr/>
    </dgm:pt>
    <dgm:pt modelId="{8306A3C4-A873-4CA7-ACA1-B51DA47FE7B4}" type="pres">
      <dgm:prSet presAssocID="{0E9449A7-020B-4569-9967-459FCAFD5484}" presName="background4" presStyleLbl="node4" presStyleIdx="3" presStyleCnt="16"/>
      <dgm:spPr/>
    </dgm:pt>
    <dgm:pt modelId="{0BEEB18B-DBD1-459C-BDB4-01F09B637E11}" type="pres">
      <dgm:prSet presAssocID="{0E9449A7-020B-4569-9967-459FCAFD5484}" presName="text4" presStyleLbl="fgAcc4" presStyleIdx="3" presStyleCnt="16" custLinFactX="100000" custLinFactY="-66398" custLinFactNeighborX="109588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3BB6C0F-8639-4442-90C5-EC3954E2A361}" type="pres">
      <dgm:prSet presAssocID="{0E9449A7-020B-4569-9967-459FCAFD5484}" presName="hierChild5" presStyleCnt="0"/>
      <dgm:spPr/>
    </dgm:pt>
    <dgm:pt modelId="{032CF917-4C0A-4D9E-A2EE-DB5010B9FDEE}" type="pres">
      <dgm:prSet presAssocID="{BFD7ED96-160C-487A-AD39-154C53ED1421}" presName="Name23" presStyleLbl="parChTrans1D4" presStyleIdx="4" presStyleCnt="16"/>
      <dgm:spPr/>
      <dgm:t>
        <a:bodyPr/>
        <a:lstStyle/>
        <a:p>
          <a:endParaRPr lang="ru-RU"/>
        </a:p>
      </dgm:t>
    </dgm:pt>
    <dgm:pt modelId="{93C059F5-61A1-4936-9A99-A05B7263464F}" type="pres">
      <dgm:prSet presAssocID="{31C45FFB-8081-4BD8-83BE-3E98FD24CE4A}" presName="hierRoot4" presStyleCnt="0"/>
      <dgm:spPr/>
    </dgm:pt>
    <dgm:pt modelId="{428BC166-174F-4BA2-9356-EA5AE9A8939F}" type="pres">
      <dgm:prSet presAssocID="{31C45FFB-8081-4BD8-83BE-3E98FD24CE4A}" presName="composite4" presStyleCnt="0"/>
      <dgm:spPr/>
    </dgm:pt>
    <dgm:pt modelId="{3ABFBA78-A47A-4432-A42B-C267E910006D}" type="pres">
      <dgm:prSet presAssocID="{31C45FFB-8081-4BD8-83BE-3E98FD24CE4A}" presName="background4" presStyleLbl="node4" presStyleIdx="4" presStyleCnt="16"/>
      <dgm:spPr/>
    </dgm:pt>
    <dgm:pt modelId="{8CCAF2CE-8044-4328-8525-2E295538E9DC}" type="pres">
      <dgm:prSet presAssocID="{31C45FFB-8081-4BD8-83BE-3E98FD24CE4A}" presName="text4" presStyleLbl="fgAcc4" presStyleIdx="4" presStyleCnt="16" custLinFactX="200000" custLinFactNeighborX="273660" custLinFactNeighborY="-1769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EDBD52C-868F-4B97-8EAF-69B01A2C7D9B}" type="pres">
      <dgm:prSet presAssocID="{31C45FFB-8081-4BD8-83BE-3E98FD24CE4A}" presName="hierChild5" presStyleCnt="0"/>
      <dgm:spPr/>
    </dgm:pt>
    <dgm:pt modelId="{AC2FE586-1F85-4E01-8819-B7F01B548B29}" type="pres">
      <dgm:prSet presAssocID="{0D81A90D-BF91-4122-AED2-20ED7FAFE80D}" presName="Name23" presStyleLbl="parChTrans1D4" presStyleIdx="5" presStyleCnt="16"/>
      <dgm:spPr/>
      <dgm:t>
        <a:bodyPr/>
        <a:lstStyle/>
        <a:p>
          <a:endParaRPr lang="ru-RU"/>
        </a:p>
      </dgm:t>
    </dgm:pt>
    <dgm:pt modelId="{9C372F19-22BC-41D8-A22A-5ECEDC058021}" type="pres">
      <dgm:prSet presAssocID="{26354BCE-70A0-4CBD-820A-98C09D093A4F}" presName="hierRoot4" presStyleCnt="0"/>
      <dgm:spPr/>
    </dgm:pt>
    <dgm:pt modelId="{F5DA6F50-16A6-4707-831B-703AFF703EAB}" type="pres">
      <dgm:prSet presAssocID="{26354BCE-70A0-4CBD-820A-98C09D093A4F}" presName="composite4" presStyleCnt="0"/>
      <dgm:spPr/>
    </dgm:pt>
    <dgm:pt modelId="{FA30BE0C-AF6F-48D5-AD6D-E49D59D45C32}" type="pres">
      <dgm:prSet presAssocID="{26354BCE-70A0-4CBD-820A-98C09D093A4F}" presName="background4" presStyleLbl="node4" presStyleIdx="5" presStyleCnt="16"/>
      <dgm:spPr/>
    </dgm:pt>
    <dgm:pt modelId="{A360AD90-196D-4EAF-8ED2-66B0A78FC27D}" type="pres">
      <dgm:prSet presAssocID="{26354BCE-70A0-4CBD-820A-98C09D093A4F}" presName="text4" presStyleLbl="fgAcc4" presStyleIdx="5" presStyleCnt="16" custLinFactX="180254" custLinFactNeighborX="200000" custLinFactNeighborY="1224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9056359-F61F-4B80-BC1E-D9DFC0DF9D27}" type="pres">
      <dgm:prSet presAssocID="{26354BCE-70A0-4CBD-820A-98C09D093A4F}" presName="hierChild5" presStyleCnt="0"/>
      <dgm:spPr/>
    </dgm:pt>
    <dgm:pt modelId="{B15594B0-94D5-4CA3-819B-B639DC49D819}" type="pres">
      <dgm:prSet presAssocID="{7C88BB76-6EB5-47F7-96E0-945E24CDA37C}" presName="Name23" presStyleLbl="parChTrans1D4" presStyleIdx="6" presStyleCnt="16"/>
      <dgm:spPr/>
      <dgm:t>
        <a:bodyPr/>
        <a:lstStyle/>
        <a:p>
          <a:endParaRPr lang="ru-RU"/>
        </a:p>
      </dgm:t>
    </dgm:pt>
    <dgm:pt modelId="{5CC3459E-A020-4C53-9301-14A3EA561823}" type="pres">
      <dgm:prSet presAssocID="{5747FCAB-EA9C-4B27-92E3-09C22F4C8AE6}" presName="hierRoot4" presStyleCnt="0"/>
      <dgm:spPr/>
    </dgm:pt>
    <dgm:pt modelId="{642C792B-C570-427C-9D0B-A46C005B3B63}" type="pres">
      <dgm:prSet presAssocID="{5747FCAB-EA9C-4B27-92E3-09C22F4C8AE6}" presName="composite4" presStyleCnt="0"/>
      <dgm:spPr/>
    </dgm:pt>
    <dgm:pt modelId="{1E6ED985-8407-46F6-B91B-73CCA87A18CB}" type="pres">
      <dgm:prSet presAssocID="{5747FCAB-EA9C-4B27-92E3-09C22F4C8AE6}" presName="background4" presStyleLbl="node4" presStyleIdx="6" presStyleCnt="16"/>
      <dgm:spPr/>
    </dgm:pt>
    <dgm:pt modelId="{4A140405-3689-4230-A3E2-F2CC86554F65}" type="pres">
      <dgm:prSet presAssocID="{5747FCAB-EA9C-4B27-92E3-09C22F4C8AE6}" presName="text4" presStyleLbl="fgAcc4" presStyleIdx="6" presStyleCnt="16" custLinFactX="200000" custLinFactNeighborX="231772" custLinFactNeighborY="1224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B0B08DD-8039-4FA3-B173-7EEAA93245FE}" type="pres">
      <dgm:prSet presAssocID="{5747FCAB-EA9C-4B27-92E3-09C22F4C8AE6}" presName="hierChild5" presStyleCnt="0"/>
      <dgm:spPr/>
    </dgm:pt>
    <dgm:pt modelId="{06D9B3AF-37B7-4210-895A-CA51B3261CEA}" type="pres">
      <dgm:prSet presAssocID="{4684BE8F-F2A4-46DB-B670-67D7C6A64E0D}" presName="Name23" presStyleLbl="parChTrans1D4" presStyleIdx="7" presStyleCnt="16"/>
      <dgm:spPr/>
      <dgm:t>
        <a:bodyPr/>
        <a:lstStyle/>
        <a:p>
          <a:endParaRPr lang="ru-RU"/>
        </a:p>
      </dgm:t>
    </dgm:pt>
    <dgm:pt modelId="{804AEC59-EEDB-485E-A93F-2381D03FD70E}" type="pres">
      <dgm:prSet presAssocID="{A6F6DF0C-27F9-49BC-9661-375BCC65C50D}" presName="hierRoot4" presStyleCnt="0"/>
      <dgm:spPr/>
    </dgm:pt>
    <dgm:pt modelId="{8F47C52B-FE12-4F3A-B997-1F45AEA372B4}" type="pres">
      <dgm:prSet presAssocID="{A6F6DF0C-27F9-49BC-9661-375BCC65C50D}" presName="composite4" presStyleCnt="0"/>
      <dgm:spPr/>
    </dgm:pt>
    <dgm:pt modelId="{B88ABE38-D497-45DA-BAD5-99BECF91B548}" type="pres">
      <dgm:prSet presAssocID="{A6F6DF0C-27F9-49BC-9661-375BCC65C50D}" presName="background4" presStyleLbl="node4" presStyleIdx="7" presStyleCnt="16"/>
      <dgm:spPr/>
    </dgm:pt>
    <dgm:pt modelId="{ED5D8A67-51B0-4AC1-B7CD-AE2D84CFBB3D}" type="pres">
      <dgm:prSet presAssocID="{A6F6DF0C-27F9-49BC-9661-375BCC65C50D}" presName="text4" presStyleLbl="fgAcc4" presStyleIdx="7" presStyleCnt="16" custLinFactX="-100000" custLinFactNeighborX="-151506" custLinFactNeighborY="-1769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6A8D7EC-8867-4067-815C-57FAE1870C35}" type="pres">
      <dgm:prSet presAssocID="{A6F6DF0C-27F9-49BC-9661-375BCC65C50D}" presName="hierChild5" presStyleCnt="0"/>
      <dgm:spPr/>
    </dgm:pt>
    <dgm:pt modelId="{A2D7D3B9-BC49-45EA-BC06-D79E0E75A88D}" type="pres">
      <dgm:prSet presAssocID="{5924F3CB-1C6A-4C75-AFC4-917E108FCAFB}" presName="Name23" presStyleLbl="parChTrans1D4" presStyleIdx="8" presStyleCnt="16"/>
      <dgm:spPr/>
      <dgm:t>
        <a:bodyPr/>
        <a:lstStyle/>
        <a:p>
          <a:endParaRPr lang="ru-RU"/>
        </a:p>
      </dgm:t>
    </dgm:pt>
    <dgm:pt modelId="{4FDDE008-26E8-4B6C-A2F7-67418001F99B}" type="pres">
      <dgm:prSet presAssocID="{72DE8B5A-D8DA-4315-8A16-340E522615A6}" presName="hierRoot4" presStyleCnt="0"/>
      <dgm:spPr/>
    </dgm:pt>
    <dgm:pt modelId="{AF7A4E80-99DE-4C03-AD88-C6823B5BF557}" type="pres">
      <dgm:prSet presAssocID="{72DE8B5A-D8DA-4315-8A16-340E522615A6}" presName="composite4" presStyleCnt="0"/>
      <dgm:spPr/>
    </dgm:pt>
    <dgm:pt modelId="{5DB00DAA-2D19-4F83-B6D2-43245AA3FAC3}" type="pres">
      <dgm:prSet presAssocID="{72DE8B5A-D8DA-4315-8A16-340E522615A6}" presName="background4" presStyleLbl="node4" presStyleIdx="8" presStyleCnt="16"/>
      <dgm:spPr/>
    </dgm:pt>
    <dgm:pt modelId="{C64AF064-D6EE-4750-A6A5-F1BA0FF9B1A7}" type="pres">
      <dgm:prSet presAssocID="{72DE8B5A-D8DA-4315-8A16-340E522615A6}" presName="text4" presStyleLbl="fgAcc4" presStyleIdx="8" presStyleCnt="16" custLinFactX="-200000" custLinFactNeighborX="-213587" custLinFactNeighborY="1224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1C813EB-6182-477F-9FFA-7997856648B5}" type="pres">
      <dgm:prSet presAssocID="{72DE8B5A-D8DA-4315-8A16-340E522615A6}" presName="hierChild5" presStyleCnt="0"/>
      <dgm:spPr/>
    </dgm:pt>
    <dgm:pt modelId="{0BDF5AEA-7119-4FA2-BC79-21DEB3C569FB}" type="pres">
      <dgm:prSet presAssocID="{0722E447-0F99-4843-82B3-3D97E4FD7BB0}" presName="Name23" presStyleLbl="parChTrans1D4" presStyleIdx="9" presStyleCnt="16"/>
      <dgm:spPr/>
      <dgm:t>
        <a:bodyPr/>
        <a:lstStyle/>
        <a:p>
          <a:endParaRPr lang="ru-RU"/>
        </a:p>
      </dgm:t>
    </dgm:pt>
    <dgm:pt modelId="{6282FB25-03AA-40F7-8EC3-BFC0EE37E2A9}" type="pres">
      <dgm:prSet presAssocID="{FFCD2723-3D99-4ADF-8600-5C52D33514C6}" presName="hierRoot4" presStyleCnt="0"/>
      <dgm:spPr/>
    </dgm:pt>
    <dgm:pt modelId="{574D3033-E795-45C4-B081-E1DF844D57C7}" type="pres">
      <dgm:prSet presAssocID="{FFCD2723-3D99-4ADF-8600-5C52D33514C6}" presName="composite4" presStyleCnt="0"/>
      <dgm:spPr/>
    </dgm:pt>
    <dgm:pt modelId="{A6D2247B-F011-4A53-BB12-AF42BFA209C0}" type="pres">
      <dgm:prSet presAssocID="{FFCD2723-3D99-4ADF-8600-5C52D33514C6}" presName="background4" presStyleLbl="node4" presStyleIdx="9" presStyleCnt="16"/>
      <dgm:spPr/>
    </dgm:pt>
    <dgm:pt modelId="{9855079B-F4D4-47D9-8D81-9477F802645B}" type="pres">
      <dgm:prSet presAssocID="{FFCD2723-3D99-4ADF-8600-5C52D33514C6}" presName="text4" presStyleLbl="fgAcc4" presStyleIdx="9" presStyleCnt="16" custLinFactX="-131223" custLinFactNeighborX="-200000" custLinFactNeighborY="4219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C87975C-2DCC-4656-8BB1-90C4DFDE1071}" type="pres">
      <dgm:prSet presAssocID="{FFCD2723-3D99-4ADF-8600-5C52D33514C6}" presName="hierChild5" presStyleCnt="0"/>
      <dgm:spPr/>
    </dgm:pt>
    <dgm:pt modelId="{2AC1400C-5375-4C82-ADFB-DEAA1EAA9CBA}" type="pres">
      <dgm:prSet presAssocID="{D96F2CE6-421B-4872-A198-0312DED54431}" presName="Name23" presStyleLbl="parChTrans1D4" presStyleIdx="10" presStyleCnt="16"/>
      <dgm:spPr/>
      <dgm:t>
        <a:bodyPr/>
        <a:lstStyle/>
        <a:p>
          <a:endParaRPr lang="ru-RU"/>
        </a:p>
      </dgm:t>
    </dgm:pt>
    <dgm:pt modelId="{1A9389A3-F538-43EC-A525-A983778DE869}" type="pres">
      <dgm:prSet presAssocID="{70EDDED7-8175-41A9-A32D-16696EC79F54}" presName="hierRoot4" presStyleCnt="0"/>
      <dgm:spPr/>
    </dgm:pt>
    <dgm:pt modelId="{E2D66BC2-C976-4032-8A9E-A8FCF9F19ED9}" type="pres">
      <dgm:prSet presAssocID="{70EDDED7-8175-41A9-A32D-16696EC79F54}" presName="composite4" presStyleCnt="0"/>
      <dgm:spPr/>
    </dgm:pt>
    <dgm:pt modelId="{BC3B3DCA-B748-4017-9908-2095DA206884}" type="pres">
      <dgm:prSet presAssocID="{70EDDED7-8175-41A9-A32D-16696EC79F54}" presName="background4" presStyleLbl="node4" presStyleIdx="10" presStyleCnt="16"/>
      <dgm:spPr/>
    </dgm:pt>
    <dgm:pt modelId="{264B76AA-F002-4B4A-ADAE-BCD91B5364A8}" type="pres">
      <dgm:prSet presAssocID="{70EDDED7-8175-41A9-A32D-16696EC79F54}" presName="text4" presStyleLbl="fgAcc4" presStyleIdx="10" presStyleCnt="16" custLinFactX="-124681" custLinFactNeighborX="-200000" custLinFactNeighborY="4219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F47A60C-1265-4C6A-8AA8-5DD98B3F18BD}" type="pres">
      <dgm:prSet presAssocID="{70EDDED7-8175-41A9-A32D-16696EC79F54}" presName="hierChild5" presStyleCnt="0"/>
      <dgm:spPr/>
    </dgm:pt>
    <dgm:pt modelId="{EA576D67-5597-4683-81F8-C66756CB883C}" type="pres">
      <dgm:prSet presAssocID="{8781BE5A-2D68-43F7-BD71-7AB930AA6D33}" presName="Name23" presStyleLbl="parChTrans1D4" presStyleIdx="11" presStyleCnt="16"/>
      <dgm:spPr/>
      <dgm:t>
        <a:bodyPr/>
        <a:lstStyle/>
        <a:p>
          <a:endParaRPr lang="ru-RU"/>
        </a:p>
      </dgm:t>
    </dgm:pt>
    <dgm:pt modelId="{5ECFF717-DABB-4B67-AD26-71A10DD29081}" type="pres">
      <dgm:prSet presAssocID="{2C3C6ABA-FD85-498A-91DA-A3B3B77537FA}" presName="hierRoot4" presStyleCnt="0"/>
      <dgm:spPr/>
    </dgm:pt>
    <dgm:pt modelId="{57E52037-8E40-4235-A0AD-4278BD4CC92B}" type="pres">
      <dgm:prSet presAssocID="{2C3C6ABA-FD85-498A-91DA-A3B3B77537FA}" presName="composite4" presStyleCnt="0"/>
      <dgm:spPr/>
    </dgm:pt>
    <dgm:pt modelId="{D6D10CB9-97A0-4C99-86F0-8FA832011D1F}" type="pres">
      <dgm:prSet presAssocID="{2C3C6ABA-FD85-498A-91DA-A3B3B77537FA}" presName="background4" presStyleLbl="node4" presStyleIdx="11" presStyleCnt="16"/>
      <dgm:spPr/>
    </dgm:pt>
    <dgm:pt modelId="{054F13A4-F2AB-4740-AEAD-4E73B32B5434}" type="pres">
      <dgm:prSet presAssocID="{2C3C6ABA-FD85-498A-91DA-A3B3B77537FA}" presName="text4" presStyleLbl="fgAcc4" presStyleIdx="11" presStyleCnt="16" custLinFactX="-118138" custLinFactNeighborX="-200000" custLinFactNeighborY="4219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93CC893-31EA-4F47-A31B-D921C08122C3}" type="pres">
      <dgm:prSet presAssocID="{2C3C6ABA-FD85-498A-91DA-A3B3B77537FA}" presName="hierChild5" presStyleCnt="0"/>
      <dgm:spPr/>
    </dgm:pt>
    <dgm:pt modelId="{A74F25CF-F52B-4F7B-93DF-3DA844B6B603}" type="pres">
      <dgm:prSet presAssocID="{48EF65EE-5D9A-4090-87EB-D030DDB1BC06}" presName="Name23" presStyleLbl="parChTrans1D4" presStyleIdx="12" presStyleCnt="16"/>
      <dgm:spPr/>
      <dgm:t>
        <a:bodyPr/>
        <a:lstStyle/>
        <a:p>
          <a:endParaRPr lang="ru-RU"/>
        </a:p>
      </dgm:t>
    </dgm:pt>
    <dgm:pt modelId="{BEF1FDD0-2977-4497-9A35-C45E10CC8FCF}" type="pres">
      <dgm:prSet presAssocID="{28768C05-9940-4CA8-8D2C-AD427E255213}" presName="hierRoot4" presStyleCnt="0"/>
      <dgm:spPr/>
    </dgm:pt>
    <dgm:pt modelId="{CFACED87-3ED0-4F91-A47E-A69F1C8672A4}" type="pres">
      <dgm:prSet presAssocID="{28768C05-9940-4CA8-8D2C-AD427E255213}" presName="composite4" presStyleCnt="0"/>
      <dgm:spPr/>
    </dgm:pt>
    <dgm:pt modelId="{166B28FC-D6F2-41A8-BBE1-8FF390E332A5}" type="pres">
      <dgm:prSet presAssocID="{28768C05-9940-4CA8-8D2C-AD427E255213}" presName="background4" presStyleLbl="node4" presStyleIdx="12" presStyleCnt="16"/>
      <dgm:spPr/>
    </dgm:pt>
    <dgm:pt modelId="{71B27FBC-C618-4250-A3A6-D92CF1EDA29F}" type="pres">
      <dgm:prSet presAssocID="{28768C05-9940-4CA8-8D2C-AD427E255213}" presName="text4" presStyleLbl="fgAcc4" presStyleIdx="12" presStyleCnt="16" custLinFactX="-111596" custLinFactNeighborX="-200000" custLinFactNeighborY="4219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C2538AA-1282-48F8-B956-CBD3AF569757}" type="pres">
      <dgm:prSet presAssocID="{28768C05-9940-4CA8-8D2C-AD427E255213}" presName="hierChild5" presStyleCnt="0"/>
      <dgm:spPr/>
    </dgm:pt>
    <dgm:pt modelId="{39B007FA-C01C-4572-B4CD-676EB59C3250}" type="pres">
      <dgm:prSet presAssocID="{13481D0B-75D8-45C0-8D30-8C5CAB0AB85D}" presName="Name23" presStyleLbl="parChTrans1D4" presStyleIdx="13" presStyleCnt="16"/>
      <dgm:spPr/>
      <dgm:t>
        <a:bodyPr/>
        <a:lstStyle/>
        <a:p>
          <a:endParaRPr lang="ru-RU"/>
        </a:p>
      </dgm:t>
    </dgm:pt>
    <dgm:pt modelId="{53BD93A9-0015-41CF-A12E-CAE23B5FC8A3}" type="pres">
      <dgm:prSet presAssocID="{B0977904-FD0B-446A-B480-CE6B34D3F683}" presName="hierRoot4" presStyleCnt="0"/>
      <dgm:spPr/>
    </dgm:pt>
    <dgm:pt modelId="{A5BFE2F0-66DB-46EF-BD12-13CB061D71A8}" type="pres">
      <dgm:prSet presAssocID="{B0977904-FD0B-446A-B480-CE6B34D3F683}" presName="composite4" presStyleCnt="0"/>
      <dgm:spPr/>
    </dgm:pt>
    <dgm:pt modelId="{8DF791A3-58B7-4C4C-8355-A3AC134DE3E2}" type="pres">
      <dgm:prSet presAssocID="{B0977904-FD0B-446A-B480-CE6B34D3F683}" presName="background4" presStyleLbl="node4" presStyleIdx="13" presStyleCnt="16"/>
      <dgm:spPr/>
    </dgm:pt>
    <dgm:pt modelId="{6B0160F4-8A53-4559-8B2D-ADBF38F63EEB}" type="pres">
      <dgm:prSet presAssocID="{B0977904-FD0B-446A-B480-CE6B34D3F683}" presName="text4" presStyleLbl="fgAcc4" presStyleIdx="13" presStyleCnt="16" custLinFactX="-113638" custLinFactNeighborX="-200000" custLinFactNeighborY="4219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C4A3B73-EFE8-479F-B7C0-646D41FF9F89}" type="pres">
      <dgm:prSet presAssocID="{B0977904-FD0B-446A-B480-CE6B34D3F683}" presName="hierChild5" presStyleCnt="0"/>
      <dgm:spPr/>
    </dgm:pt>
    <dgm:pt modelId="{2CF771A7-03F5-4C7B-A3F0-C8747486833C}" type="pres">
      <dgm:prSet presAssocID="{157F4C40-BE73-4F52-93FA-88C327530E5E}" presName="Name23" presStyleLbl="parChTrans1D4" presStyleIdx="14" presStyleCnt="16"/>
      <dgm:spPr/>
      <dgm:t>
        <a:bodyPr/>
        <a:lstStyle/>
        <a:p>
          <a:endParaRPr lang="ru-RU"/>
        </a:p>
      </dgm:t>
    </dgm:pt>
    <dgm:pt modelId="{8428C70A-03DD-457F-A375-4A4C3C9FFD5A}" type="pres">
      <dgm:prSet presAssocID="{08A3B376-8607-4DC2-B796-41B7AC6284C3}" presName="hierRoot4" presStyleCnt="0"/>
      <dgm:spPr/>
    </dgm:pt>
    <dgm:pt modelId="{CC3169F3-AD73-484A-B91B-6941EBE17831}" type="pres">
      <dgm:prSet presAssocID="{08A3B376-8607-4DC2-B796-41B7AC6284C3}" presName="composite4" presStyleCnt="0"/>
      <dgm:spPr/>
    </dgm:pt>
    <dgm:pt modelId="{A88A056F-20E0-4C39-A67F-0E985E471286}" type="pres">
      <dgm:prSet presAssocID="{08A3B376-8607-4DC2-B796-41B7AC6284C3}" presName="background4" presStyleLbl="node4" presStyleIdx="14" presStyleCnt="16"/>
      <dgm:spPr/>
    </dgm:pt>
    <dgm:pt modelId="{C424592B-C1AF-4278-A91D-CD4432B8EDCD}" type="pres">
      <dgm:prSet presAssocID="{08A3B376-8607-4DC2-B796-41B7AC6284C3}" presName="text4" presStyleLbl="fgAcc4" presStyleIdx="14" presStyleCnt="16" custLinFactX="-115680" custLinFactNeighborX="-200000" custLinFactNeighborY="4219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2BEC426-58D0-4FF8-8350-43189528BEF1}" type="pres">
      <dgm:prSet presAssocID="{08A3B376-8607-4DC2-B796-41B7AC6284C3}" presName="hierChild5" presStyleCnt="0"/>
      <dgm:spPr/>
    </dgm:pt>
    <dgm:pt modelId="{951CBB90-092B-44C3-9A2B-52CD421D1C5D}" type="pres">
      <dgm:prSet presAssocID="{069A5CF2-20A6-4797-843E-E2ABD966758A}" presName="Name23" presStyleLbl="parChTrans1D4" presStyleIdx="15" presStyleCnt="16"/>
      <dgm:spPr/>
      <dgm:t>
        <a:bodyPr/>
        <a:lstStyle/>
        <a:p>
          <a:endParaRPr lang="ru-RU"/>
        </a:p>
      </dgm:t>
    </dgm:pt>
    <dgm:pt modelId="{AF0BB026-1624-4745-943B-2BE1E65EEE65}" type="pres">
      <dgm:prSet presAssocID="{56BC33D7-6F37-4178-B423-48BE3114B266}" presName="hierRoot4" presStyleCnt="0"/>
      <dgm:spPr/>
    </dgm:pt>
    <dgm:pt modelId="{061D2429-06A4-4295-AA10-97EE75341831}" type="pres">
      <dgm:prSet presAssocID="{56BC33D7-6F37-4178-B423-48BE3114B266}" presName="composite4" presStyleCnt="0"/>
      <dgm:spPr/>
    </dgm:pt>
    <dgm:pt modelId="{FFCB66F6-8A25-4647-80E5-1F93857570F9}" type="pres">
      <dgm:prSet presAssocID="{56BC33D7-6F37-4178-B423-48BE3114B266}" presName="background4" presStyleLbl="node4" presStyleIdx="15" presStyleCnt="16"/>
      <dgm:spPr/>
    </dgm:pt>
    <dgm:pt modelId="{1AD23027-41A0-4240-86AB-82627FFDF6A5}" type="pres">
      <dgm:prSet presAssocID="{56BC33D7-6F37-4178-B423-48BE3114B266}" presName="text4" presStyleLbl="fgAcc4" presStyleIdx="15" presStyleCnt="16" custLinFactX="-6593" custLinFactNeighborX="-100000" custLinFactNeighborY="1224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7782E6A-F11C-4DD7-99BD-ECF3FC54FB4E}" type="pres">
      <dgm:prSet presAssocID="{56BC33D7-6F37-4178-B423-48BE3114B266}" presName="hierChild5" presStyleCnt="0"/>
      <dgm:spPr/>
    </dgm:pt>
  </dgm:ptLst>
  <dgm:cxnLst>
    <dgm:cxn modelId="{B072BBDB-B36F-4719-9778-4BE9BF59B557}" type="presOf" srcId="{AA26E488-10AC-4B38-B877-D91CB80302A0}" destId="{9396ABCA-34C7-4D33-B41C-38665322079F}" srcOrd="0" destOrd="0" presId="urn:microsoft.com/office/officeart/2005/8/layout/hierarchy1"/>
    <dgm:cxn modelId="{854830D5-611C-4D61-B570-3845E2F3CA35}" type="presOf" srcId="{75A4D004-3A02-478F-BC03-316BA14EC8B9}" destId="{7B22C74D-C1E0-431D-AC23-8BBDE262FAA4}" srcOrd="0" destOrd="0" presId="urn:microsoft.com/office/officeart/2005/8/layout/hierarchy1"/>
    <dgm:cxn modelId="{C2370030-EED3-4CA1-AD69-DC588BF568CF}" type="presOf" srcId="{5747FCAB-EA9C-4B27-92E3-09C22F4C8AE6}" destId="{4A140405-3689-4230-A3E2-F2CC86554F65}" srcOrd="0" destOrd="0" presId="urn:microsoft.com/office/officeart/2005/8/layout/hierarchy1"/>
    <dgm:cxn modelId="{2CA9ACD8-2526-4370-A1E0-D25D02865593}" type="presOf" srcId="{54E4C8EC-7D67-4101-9279-5A96F26FBE40}" destId="{4F2296EE-27AE-4516-8805-49F888D083B7}" srcOrd="0" destOrd="0" presId="urn:microsoft.com/office/officeart/2005/8/layout/hierarchy1"/>
    <dgm:cxn modelId="{9554C54D-F370-4BCA-B900-D748EF28CC77}" srcId="{68F0CDB1-C13F-48C4-8464-62536166C068}" destId="{FD3753BC-72FC-4B03-BF80-7FA168B24084}" srcOrd="0" destOrd="0" parTransId="{F85C1305-C88D-4E09-8FA3-ED1B6459AE95}" sibTransId="{AC081D2E-836D-40A5-85D0-53D3E0BFCC70}"/>
    <dgm:cxn modelId="{1C61454B-3060-48A2-88FE-90D979CCC44B}" srcId="{72DE8B5A-D8DA-4315-8A16-340E522615A6}" destId="{70EDDED7-8175-41A9-A32D-16696EC79F54}" srcOrd="1" destOrd="0" parTransId="{D96F2CE6-421B-4872-A198-0312DED54431}" sibTransId="{734ACE4F-0C6A-4081-B416-0F96736258CB}"/>
    <dgm:cxn modelId="{B129E912-A23D-45C8-9596-0C46CF50F020}" type="presOf" srcId="{31C45FFB-8081-4BD8-83BE-3E98FD24CE4A}" destId="{8CCAF2CE-8044-4328-8525-2E295538E9DC}" srcOrd="0" destOrd="0" presId="urn:microsoft.com/office/officeart/2005/8/layout/hierarchy1"/>
    <dgm:cxn modelId="{A9D8C4AC-C01D-4FA2-AE1A-D602C838A33F}" type="presOf" srcId="{5CB12465-E13F-42A3-B26E-1D4FE1B8EF1A}" destId="{8537CF40-2C9A-4FB5-9147-0A8BCEA3CCB2}" srcOrd="0" destOrd="0" presId="urn:microsoft.com/office/officeart/2005/8/layout/hierarchy1"/>
    <dgm:cxn modelId="{274F9B0B-D058-4512-8610-1E11431AF8EC}" srcId="{95A6310E-73C2-445B-B6BD-BFD420E76470}" destId="{17C340C5-FAA0-4B30-9D0F-CCDDAA1BFD36}" srcOrd="0" destOrd="0" parTransId="{8396744D-C27B-4B9B-A444-3DEBD669D2F0}" sibTransId="{81122CC2-787A-436E-8D65-1577180781BE}"/>
    <dgm:cxn modelId="{3A39E0B5-FA25-488F-B15D-24F3EDC3257A}" srcId="{C4CF8C4B-C3AE-491C-B41D-6BB272D4AAAA}" destId="{0E9449A7-020B-4569-9967-459FCAFD5484}" srcOrd="0" destOrd="0" parTransId="{8375D26B-30EE-4E66-B25F-C24DC544D6AF}" sibTransId="{8AD4177B-E15B-4DDE-8A1C-12F92230EDCE}"/>
    <dgm:cxn modelId="{5173F70E-8F04-4DCA-96DA-41AF7DD6FD0A}" type="presOf" srcId="{7A0F13E6-3B46-48B1-8E5D-2D6E105D3959}" destId="{102774AC-8747-4574-B8D1-C434826F6FEA}" srcOrd="0" destOrd="0" presId="urn:microsoft.com/office/officeart/2005/8/layout/hierarchy1"/>
    <dgm:cxn modelId="{4912028D-0337-4C2B-846B-3769F5C9CCA8}" type="presOf" srcId="{0072486A-B3BB-41E2-9499-C4A4DCA0D784}" destId="{AEBEE45F-4984-4C20-A6F2-CF47A5E6B8FD}" srcOrd="0" destOrd="0" presId="urn:microsoft.com/office/officeart/2005/8/layout/hierarchy1"/>
    <dgm:cxn modelId="{AC969C80-5E8B-45E9-A3AC-09E13E2A25AF}" type="presOf" srcId="{D96F2CE6-421B-4872-A198-0312DED54431}" destId="{2AC1400C-5375-4C82-ADFB-DEAA1EAA9CBA}" srcOrd="0" destOrd="0" presId="urn:microsoft.com/office/officeart/2005/8/layout/hierarchy1"/>
    <dgm:cxn modelId="{447735F6-96AD-4C59-B048-553365E87D06}" type="presOf" srcId="{4684BE8F-F2A4-46DB-B670-67D7C6A64E0D}" destId="{06D9B3AF-37B7-4210-895A-CA51B3261CEA}" srcOrd="0" destOrd="0" presId="urn:microsoft.com/office/officeart/2005/8/layout/hierarchy1"/>
    <dgm:cxn modelId="{372640E9-F08E-477C-9907-44C34DA4DF41}" srcId="{A6F6DF0C-27F9-49BC-9661-375BCC65C50D}" destId="{72DE8B5A-D8DA-4315-8A16-340E522615A6}" srcOrd="0" destOrd="0" parTransId="{5924F3CB-1C6A-4C75-AFC4-917E108FCAFB}" sibTransId="{6FD05BD1-A600-4750-A7DC-4E045789FE9D}"/>
    <dgm:cxn modelId="{B0143782-73A6-485F-9909-3971588B2835}" srcId="{72DE8B5A-D8DA-4315-8A16-340E522615A6}" destId="{08A3B376-8607-4DC2-B796-41B7AC6284C3}" srcOrd="5" destOrd="0" parTransId="{157F4C40-BE73-4F52-93FA-88C327530E5E}" sibTransId="{17514132-BAD5-45C1-8BB0-504C8180964D}"/>
    <dgm:cxn modelId="{0744C6D2-02E1-4E90-8C29-25868FAEAFB9}" type="presOf" srcId="{BFD7ED96-160C-487A-AD39-154C53ED1421}" destId="{032CF917-4C0A-4D9E-A2EE-DB5010B9FDEE}" srcOrd="0" destOrd="0" presId="urn:microsoft.com/office/officeart/2005/8/layout/hierarchy1"/>
    <dgm:cxn modelId="{DEBFF09C-89C1-4E36-84D5-10C5EB80111F}" type="presOf" srcId="{48EF65EE-5D9A-4090-87EB-D030DDB1BC06}" destId="{A74F25CF-F52B-4F7B-93DF-3DA844B6B603}" srcOrd="0" destOrd="0" presId="urn:microsoft.com/office/officeart/2005/8/layout/hierarchy1"/>
    <dgm:cxn modelId="{30BC00EF-1192-4BF6-B8A5-257447D05C8C}" type="presOf" srcId="{A6F6DF0C-27F9-49BC-9661-375BCC65C50D}" destId="{ED5D8A67-51B0-4AC1-B7CD-AE2D84CFBB3D}" srcOrd="0" destOrd="0" presId="urn:microsoft.com/office/officeart/2005/8/layout/hierarchy1"/>
    <dgm:cxn modelId="{52262251-699C-4311-B089-A2DA68F36379}" srcId="{C4CF8C4B-C3AE-491C-B41D-6BB272D4AAAA}" destId="{31C45FFB-8081-4BD8-83BE-3E98FD24CE4A}" srcOrd="1" destOrd="0" parTransId="{BFD7ED96-160C-487A-AD39-154C53ED1421}" sibTransId="{73963788-90E4-4C26-8885-29982A8B8EC3}"/>
    <dgm:cxn modelId="{E5013ACF-7415-477F-9C2A-593BF308323C}" srcId="{17C340C5-FAA0-4B30-9D0F-CCDDAA1BFD36}" destId="{68F0CDB1-C13F-48C4-8464-62536166C068}" srcOrd="0" destOrd="0" parTransId="{F30A0FF1-B499-4D35-BB63-C487D67F1595}" sibTransId="{01FA494A-76ED-45D2-9476-BA1CBBF3CA04}"/>
    <dgm:cxn modelId="{DBD1CCFC-4139-49C3-925C-3C8EB14DBD56}" type="presOf" srcId="{13481D0B-75D8-45C0-8D30-8C5CAB0AB85D}" destId="{39B007FA-C01C-4572-B4CD-676EB59C3250}" srcOrd="0" destOrd="0" presId="urn:microsoft.com/office/officeart/2005/8/layout/hierarchy1"/>
    <dgm:cxn modelId="{DFA9EB42-EB99-474A-8854-C33A3FD5CCE4}" type="presOf" srcId="{8FB537BB-3ACD-4382-BF64-5E850EE4D284}" destId="{AAED0033-BF96-49AA-A9CF-648B876E07DD}" srcOrd="0" destOrd="0" presId="urn:microsoft.com/office/officeart/2005/8/layout/hierarchy1"/>
    <dgm:cxn modelId="{F9085493-FA95-48B1-9FA2-3368E6555317}" srcId="{72DE8B5A-D8DA-4315-8A16-340E522615A6}" destId="{28768C05-9940-4CA8-8D2C-AD427E255213}" srcOrd="3" destOrd="0" parTransId="{48EF65EE-5D9A-4090-87EB-D030DDB1BC06}" sibTransId="{402E1E2D-BBE4-41F8-AA04-C57EF7872F2A}"/>
    <dgm:cxn modelId="{BF15ABD4-8417-40BF-91B9-2137450534C6}" type="presOf" srcId="{3C0F2A6B-6039-40CC-9516-AB92B5C0C437}" destId="{2ACCE4FA-9B48-4B9F-A64E-A506FDE7E747}" srcOrd="0" destOrd="0" presId="urn:microsoft.com/office/officeart/2005/8/layout/hierarchy1"/>
    <dgm:cxn modelId="{215376DB-B1EA-4E72-8977-F4EF66E83B2D}" type="presOf" srcId="{7C88BB76-6EB5-47F7-96E0-945E24CDA37C}" destId="{B15594B0-94D5-4CA3-819B-B639DC49D819}" srcOrd="0" destOrd="0" presId="urn:microsoft.com/office/officeart/2005/8/layout/hierarchy1"/>
    <dgm:cxn modelId="{798181AB-FE0A-4949-8AD6-9123DAC6E2E0}" type="presOf" srcId="{5924F3CB-1C6A-4C75-AFC4-917E108FCAFB}" destId="{A2D7D3B9-BC49-45EA-BC06-D79E0E75A88D}" srcOrd="0" destOrd="0" presId="urn:microsoft.com/office/officeart/2005/8/layout/hierarchy1"/>
    <dgm:cxn modelId="{30902BF4-439F-45BB-943A-A328998248C9}" srcId="{75A4D004-3A02-478F-BC03-316BA14EC8B9}" destId="{3C0F2A6B-6039-40CC-9516-AB92B5C0C437}" srcOrd="2" destOrd="0" parTransId="{5CB12465-E13F-42A3-B26E-1D4FE1B8EF1A}" sibTransId="{1A88FABB-5F6E-4BF1-B494-54B40D47C709}"/>
    <dgm:cxn modelId="{CC144DE3-1BEA-4E04-85B9-ACACA5D2BD5B}" type="presOf" srcId="{17C340C5-FAA0-4B30-9D0F-CCDDAA1BFD36}" destId="{9CEC49C2-DA8F-49AD-B241-D619F05526FF}" srcOrd="0" destOrd="0" presId="urn:microsoft.com/office/officeart/2005/8/layout/hierarchy1"/>
    <dgm:cxn modelId="{DD9EF75B-B8DF-4D3F-8C92-1951B6CA1A69}" type="presOf" srcId="{D79AFE5A-6AD0-4E0A-99D8-80B9B5FDE21C}" destId="{50FAB14F-E073-4F7C-B7B5-EDAA44B7850D}" srcOrd="0" destOrd="0" presId="urn:microsoft.com/office/officeart/2005/8/layout/hierarchy1"/>
    <dgm:cxn modelId="{AB031817-9C96-4022-A71C-0894AF709A06}" type="presOf" srcId="{08A3B376-8607-4DC2-B796-41B7AC6284C3}" destId="{C424592B-C1AF-4278-A91D-CD4432B8EDCD}" srcOrd="0" destOrd="0" presId="urn:microsoft.com/office/officeart/2005/8/layout/hierarchy1"/>
    <dgm:cxn modelId="{614798DD-CAFD-4D92-951A-77201D74A580}" type="presOf" srcId="{3F818742-1CAB-41DC-A67D-F6A7E43EAE10}" destId="{1F919463-B2B8-4320-A283-6F68CADD20CC}" srcOrd="0" destOrd="0" presId="urn:microsoft.com/office/officeart/2005/8/layout/hierarchy1"/>
    <dgm:cxn modelId="{B1B023E8-A248-403A-B16F-3C86F1B09FA6}" type="presOf" srcId="{28768C05-9940-4CA8-8D2C-AD427E255213}" destId="{71B27FBC-C618-4250-A3A6-D92CF1EDA29F}" srcOrd="0" destOrd="0" presId="urn:microsoft.com/office/officeart/2005/8/layout/hierarchy1"/>
    <dgm:cxn modelId="{4973C901-64B0-484D-8C81-F3580E697DF6}" srcId="{75A4D004-3A02-478F-BC03-316BA14EC8B9}" destId="{AA26E488-10AC-4B38-B877-D91CB80302A0}" srcOrd="1" destOrd="0" parTransId="{2CC72579-2AE5-4EDF-B3F5-4A3C3620D067}" sibTransId="{ADF65D5B-20C0-42FB-9D57-B491525D0206}"/>
    <dgm:cxn modelId="{964DC778-FCF4-4E2D-8272-CFA87371A8AB}" srcId="{17C340C5-FAA0-4B30-9D0F-CCDDAA1BFD36}" destId="{8FB537BB-3ACD-4382-BF64-5E850EE4D284}" srcOrd="1" destOrd="0" parTransId="{0072486A-B3BB-41E2-9499-C4A4DCA0D784}" sibTransId="{FA2FA9BC-C0F3-4CA6-B5E0-6826E1F33952}"/>
    <dgm:cxn modelId="{D983AC5B-DD32-42A1-BE16-99C76114A271}" type="presOf" srcId="{2C3C6ABA-FD85-498A-91DA-A3B3B77537FA}" destId="{054F13A4-F2AB-4740-AEAD-4E73B32B5434}" srcOrd="0" destOrd="0" presId="urn:microsoft.com/office/officeart/2005/8/layout/hierarchy1"/>
    <dgm:cxn modelId="{F813066C-0378-4769-95D4-5DFF9B2DF126}" type="presOf" srcId="{26354BCE-70A0-4CBD-820A-98C09D093A4F}" destId="{A360AD90-196D-4EAF-8ED2-66B0A78FC27D}" srcOrd="0" destOrd="0" presId="urn:microsoft.com/office/officeart/2005/8/layout/hierarchy1"/>
    <dgm:cxn modelId="{79ECD180-C467-4A0D-B9C0-9833263BB562}" type="presOf" srcId="{2CC72579-2AE5-4EDF-B3F5-4A3C3620D067}" destId="{AF7B9486-50C9-4EC5-B194-AB0F67D13F54}" srcOrd="0" destOrd="0" presId="urn:microsoft.com/office/officeart/2005/8/layout/hierarchy1"/>
    <dgm:cxn modelId="{3C53AEA3-B4B3-4B81-AA00-74F8A9C668FF}" srcId="{72DE8B5A-D8DA-4315-8A16-340E522615A6}" destId="{2C3C6ABA-FD85-498A-91DA-A3B3B77537FA}" srcOrd="2" destOrd="0" parTransId="{8781BE5A-2D68-43F7-BD71-7AB930AA6D33}" sibTransId="{93671B3F-679B-4D98-8C59-314F3CB0C3F2}"/>
    <dgm:cxn modelId="{8992DB09-A2FC-4B4F-827E-30B1947D82CF}" type="presOf" srcId="{069A5CF2-20A6-4797-843E-E2ABD966758A}" destId="{951CBB90-092B-44C3-9A2B-52CD421D1C5D}" srcOrd="0" destOrd="0" presId="urn:microsoft.com/office/officeart/2005/8/layout/hierarchy1"/>
    <dgm:cxn modelId="{AD78CF96-0FC2-47C8-B5DF-32482E2E61FC}" srcId="{68F0CDB1-C13F-48C4-8464-62536166C068}" destId="{75A4D004-3A02-478F-BC03-316BA14EC8B9}" srcOrd="1" destOrd="0" parTransId="{54E4C8EC-7D67-4101-9279-5A96F26FBE40}" sibTransId="{7520D30A-8339-42B1-A8A4-7DF37B8705C3}"/>
    <dgm:cxn modelId="{6E5128C1-D246-4B3E-AAEE-86899E6EC1A7}" srcId="{72DE8B5A-D8DA-4315-8A16-340E522615A6}" destId="{FFCD2723-3D99-4ADF-8600-5C52D33514C6}" srcOrd="0" destOrd="0" parTransId="{0722E447-0F99-4843-82B3-3D97E4FD7BB0}" sibTransId="{317C6874-3422-4761-BB63-E3B107D7E5C4}"/>
    <dgm:cxn modelId="{E73E5113-3E2B-4820-B2F7-E2B80BDF816B}" type="presOf" srcId="{33CD8147-E255-4231-8CCE-F0591B77E970}" destId="{610ADCFC-7DBA-4B7B-8F77-347DF13352CE}" srcOrd="0" destOrd="0" presId="urn:microsoft.com/office/officeart/2005/8/layout/hierarchy1"/>
    <dgm:cxn modelId="{DAC1FEF5-70B9-464E-9337-95F5A59E2751}" srcId="{31C45FFB-8081-4BD8-83BE-3E98FD24CE4A}" destId="{5747FCAB-EA9C-4B27-92E3-09C22F4C8AE6}" srcOrd="1" destOrd="0" parTransId="{7C88BB76-6EB5-47F7-96E0-945E24CDA37C}" sibTransId="{5D0B6798-D14D-4394-BBE6-B6DCD3387BDF}"/>
    <dgm:cxn modelId="{E01CB791-8D4C-44CA-B874-33F71359FC97}" srcId="{72DE8B5A-D8DA-4315-8A16-340E522615A6}" destId="{B0977904-FD0B-446A-B480-CE6B34D3F683}" srcOrd="4" destOrd="0" parTransId="{13481D0B-75D8-45C0-8D30-8C5CAB0AB85D}" sibTransId="{052E346D-75DC-4639-B065-DFB96D31AC49}"/>
    <dgm:cxn modelId="{38CF0951-6867-4D31-AEFE-C11C7BA6B0CD}" type="presOf" srcId="{F30A0FF1-B499-4D35-BB63-C487D67F1595}" destId="{BB41D851-F823-45E0-AECF-CB4B1278654E}" srcOrd="0" destOrd="0" presId="urn:microsoft.com/office/officeart/2005/8/layout/hierarchy1"/>
    <dgm:cxn modelId="{516C0212-B50E-4F45-A94D-BBF877AFA8B8}" type="presOf" srcId="{0722E447-0F99-4843-82B3-3D97E4FD7BB0}" destId="{0BDF5AEA-7119-4FA2-BC79-21DEB3C569FB}" srcOrd="0" destOrd="0" presId="urn:microsoft.com/office/officeart/2005/8/layout/hierarchy1"/>
    <dgm:cxn modelId="{D576331E-32AE-47E3-8699-7CE1D7E2806E}" srcId="{A6F6DF0C-27F9-49BC-9661-375BCC65C50D}" destId="{56BC33D7-6F37-4178-B423-48BE3114B266}" srcOrd="1" destOrd="0" parTransId="{069A5CF2-20A6-4797-843E-E2ABD966758A}" sibTransId="{0366B7B7-BC30-4EB3-9376-82FB4C6DEA63}"/>
    <dgm:cxn modelId="{72DDEB6A-9C62-491D-8B0C-F7070C4ADDF7}" type="presOf" srcId="{0E9449A7-020B-4569-9967-459FCAFD5484}" destId="{0BEEB18B-DBD1-459C-BDB4-01F09B637E11}" srcOrd="0" destOrd="0" presId="urn:microsoft.com/office/officeart/2005/8/layout/hierarchy1"/>
    <dgm:cxn modelId="{CB983BAA-1834-4B3F-959A-62E67678FAEF}" type="presOf" srcId="{B0977904-FD0B-446A-B480-CE6B34D3F683}" destId="{6B0160F4-8A53-4559-8B2D-ADBF38F63EEB}" srcOrd="0" destOrd="0" presId="urn:microsoft.com/office/officeart/2005/8/layout/hierarchy1"/>
    <dgm:cxn modelId="{7CADADC4-F319-4D7D-8B64-1F5A17C66786}" srcId="{8FB537BB-3ACD-4382-BF64-5E850EE4D284}" destId="{C4CF8C4B-C3AE-491C-B41D-6BB272D4AAAA}" srcOrd="1" destOrd="0" parTransId="{D79AFE5A-6AD0-4E0A-99D8-80B9B5FDE21C}" sibTransId="{7C5BC9E7-E726-4EB4-9C08-4E59B0D2339D}"/>
    <dgm:cxn modelId="{D643683E-0A80-4D7B-ADA3-9737D0CF9C74}" type="presOf" srcId="{157F4C40-BE73-4F52-93FA-88C327530E5E}" destId="{2CF771A7-03F5-4C7B-A3F0-C8747486833C}" srcOrd="0" destOrd="0" presId="urn:microsoft.com/office/officeart/2005/8/layout/hierarchy1"/>
    <dgm:cxn modelId="{DF6845D9-6BFB-4166-B976-3F2D51BBC6DB}" type="presOf" srcId="{95A6310E-73C2-445B-B6BD-BFD420E76470}" destId="{F015072B-BBB9-493D-9EC0-8A6CA1086A6A}" srcOrd="0" destOrd="0" presId="urn:microsoft.com/office/officeart/2005/8/layout/hierarchy1"/>
    <dgm:cxn modelId="{877D391A-29D6-43E1-A5D8-0B93CD21965E}" type="presOf" srcId="{FFCD2723-3D99-4ADF-8600-5C52D33514C6}" destId="{9855079B-F4D4-47D9-8D81-9477F802645B}" srcOrd="0" destOrd="0" presId="urn:microsoft.com/office/officeart/2005/8/layout/hierarchy1"/>
    <dgm:cxn modelId="{8D91A066-B3CA-427C-A728-1F7F068C316E}" type="presOf" srcId="{8375D26B-30EE-4E66-B25F-C24DC544D6AF}" destId="{9FEE272E-B3ED-4148-A561-1C526F04BEAA}" srcOrd="0" destOrd="0" presId="urn:microsoft.com/office/officeart/2005/8/layout/hierarchy1"/>
    <dgm:cxn modelId="{26884457-335F-4BB1-B7FE-F4BE4A110C58}" type="presOf" srcId="{0D81A90D-BF91-4122-AED2-20ED7FAFE80D}" destId="{AC2FE586-1F85-4E01-8819-B7F01B548B29}" srcOrd="0" destOrd="0" presId="urn:microsoft.com/office/officeart/2005/8/layout/hierarchy1"/>
    <dgm:cxn modelId="{74F8E637-9062-4612-8C58-59EEF7B21DD8}" type="presOf" srcId="{72DE8B5A-D8DA-4315-8A16-340E522615A6}" destId="{C64AF064-D6EE-4750-A6A5-F1BA0FF9B1A7}" srcOrd="0" destOrd="0" presId="urn:microsoft.com/office/officeart/2005/8/layout/hierarchy1"/>
    <dgm:cxn modelId="{DE22BF1E-327B-4104-9423-69EF3CC11983}" type="presOf" srcId="{640F64EC-2F59-441C-B1F6-A4985B153809}" destId="{F561A754-F601-45E8-84B0-B7A8D179E9DC}" srcOrd="0" destOrd="0" presId="urn:microsoft.com/office/officeart/2005/8/layout/hierarchy1"/>
    <dgm:cxn modelId="{74EF1977-E4E9-456B-8BDE-395695CB6596}" type="presOf" srcId="{8781BE5A-2D68-43F7-BD71-7AB930AA6D33}" destId="{EA576D67-5597-4683-81F8-C66756CB883C}" srcOrd="0" destOrd="0" presId="urn:microsoft.com/office/officeart/2005/8/layout/hierarchy1"/>
    <dgm:cxn modelId="{6D227279-73D7-4DA0-B47D-7DD739922913}" srcId="{8FB537BB-3ACD-4382-BF64-5E850EE4D284}" destId="{7A0F13E6-3B46-48B1-8E5D-2D6E105D3959}" srcOrd="0" destOrd="0" parTransId="{3F818742-1CAB-41DC-A67D-F6A7E43EAE10}" sibTransId="{A6DD5BF6-6A8F-4E37-BB92-49AF3326AE72}"/>
    <dgm:cxn modelId="{5EB458F7-ABB5-4D71-89AB-08C5551513FA}" srcId="{C4CF8C4B-C3AE-491C-B41D-6BB272D4AAAA}" destId="{A6F6DF0C-27F9-49BC-9661-375BCC65C50D}" srcOrd="2" destOrd="0" parTransId="{4684BE8F-F2A4-46DB-B670-67D7C6A64E0D}" sibTransId="{00218D7E-7CAE-4EC2-AB36-BC2DCE24F7F1}"/>
    <dgm:cxn modelId="{C9294841-7C66-446E-89C5-9B1DA0B99677}" type="presOf" srcId="{68F0CDB1-C13F-48C4-8464-62536166C068}" destId="{AF17A89C-AA7D-4D18-A96F-3FBD64D683E0}" srcOrd="0" destOrd="0" presId="urn:microsoft.com/office/officeart/2005/8/layout/hierarchy1"/>
    <dgm:cxn modelId="{B12D137F-59F2-4320-8207-CAF236668AE7}" type="presOf" srcId="{FD3753BC-72FC-4B03-BF80-7FA168B24084}" destId="{6D833E01-0594-4482-A149-E1881DA98E2D}" srcOrd="0" destOrd="0" presId="urn:microsoft.com/office/officeart/2005/8/layout/hierarchy1"/>
    <dgm:cxn modelId="{1E749345-6D89-4527-94AF-47528EA8C959}" type="presOf" srcId="{F85C1305-C88D-4E09-8FA3-ED1B6459AE95}" destId="{4F845DE6-4D4B-4BF1-B8F3-94D6030B8C7F}" srcOrd="0" destOrd="0" presId="urn:microsoft.com/office/officeart/2005/8/layout/hierarchy1"/>
    <dgm:cxn modelId="{1E17466F-DE24-47C9-9541-BB901C46DC17}" type="presOf" srcId="{C4CF8C4B-C3AE-491C-B41D-6BB272D4AAAA}" destId="{CE4DA808-E78E-49B2-8F5E-2918B7C14AD5}" srcOrd="0" destOrd="0" presId="urn:microsoft.com/office/officeart/2005/8/layout/hierarchy1"/>
    <dgm:cxn modelId="{2C6A8AD8-5254-4B94-8AB9-D4390DA2A609}" type="presOf" srcId="{56BC33D7-6F37-4178-B423-48BE3114B266}" destId="{1AD23027-41A0-4240-86AB-82627FFDF6A5}" srcOrd="0" destOrd="0" presId="urn:microsoft.com/office/officeart/2005/8/layout/hierarchy1"/>
    <dgm:cxn modelId="{53C99D83-8179-42F0-A65B-7AC04BDF9EB9}" srcId="{31C45FFB-8081-4BD8-83BE-3E98FD24CE4A}" destId="{26354BCE-70A0-4CBD-820A-98C09D093A4F}" srcOrd="0" destOrd="0" parTransId="{0D81A90D-BF91-4122-AED2-20ED7FAFE80D}" sibTransId="{D6D764C0-C59B-452A-AA69-E0652FDA31F2}"/>
    <dgm:cxn modelId="{A4D874CC-D202-47FE-BF36-4BFB3A42655C}" srcId="{75A4D004-3A02-478F-BC03-316BA14EC8B9}" destId="{33CD8147-E255-4231-8CCE-F0591B77E970}" srcOrd="0" destOrd="0" parTransId="{640F64EC-2F59-441C-B1F6-A4985B153809}" sibTransId="{46562849-6DEC-4D0D-B1D6-5C044A567DA6}"/>
    <dgm:cxn modelId="{A0918BCD-DD90-4437-935F-ED0BCCB1A7AF}" type="presOf" srcId="{70EDDED7-8175-41A9-A32D-16696EC79F54}" destId="{264B76AA-F002-4B4A-ADAE-BCD91B5364A8}" srcOrd="0" destOrd="0" presId="urn:microsoft.com/office/officeart/2005/8/layout/hierarchy1"/>
    <dgm:cxn modelId="{C8B98028-FF1A-40B5-AF8E-FF181F5845E2}" type="presParOf" srcId="{F015072B-BBB9-493D-9EC0-8A6CA1086A6A}" destId="{AF35FBCA-A836-4D23-8073-E9360D2244F0}" srcOrd="0" destOrd="0" presId="urn:microsoft.com/office/officeart/2005/8/layout/hierarchy1"/>
    <dgm:cxn modelId="{712E2053-B6C7-456F-AFB3-8281F7DE756F}" type="presParOf" srcId="{AF35FBCA-A836-4D23-8073-E9360D2244F0}" destId="{73B3FB7B-9C8E-45A6-8118-55488BDA762E}" srcOrd="0" destOrd="0" presId="urn:microsoft.com/office/officeart/2005/8/layout/hierarchy1"/>
    <dgm:cxn modelId="{AF3ED5B2-C341-4D5A-913F-B65A39300E6C}" type="presParOf" srcId="{73B3FB7B-9C8E-45A6-8118-55488BDA762E}" destId="{57E16ADE-7697-49A3-B06D-50F7200C85E0}" srcOrd="0" destOrd="0" presId="urn:microsoft.com/office/officeart/2005/8/layout/hierarchy1"/>
    <dgm:cxn modelId="{E84979F2-702A-4D23-9A6E-ADDD28B4AE8D}" type="presParOf" srcId="{73B3FB7B-9C8E-45A6-8118-55488BDA762E}" destId="{9CEC49C2-DA8F-49AD-B241-D619F05526FF}" srcOrd="1" destOrd="0" presId="urn:microsoft.com/office/officeart/2005/8/layout/hierarchy1"/>
    <dgm:cxn modelId="{64A49E15-267A-4EEA-A740-867E3258C5DC}" type="presParOf" srcId="{AF35FBCA-A836-4D23-8073-E9360D2244F0}" destId="{67C40C95-0660-497C-B0C9-B56AFE04A0AB}" srcOrd="1" destOrd="0" presId="urn:microsoft.com/office/officeart/2005/8/layout/hierarchy1"/>
    <dgm:cxn modelId="{38988669-9DCE-45EF-A045-C98ED8C65D8C}" type="presParOf" srcId="{67C40C95-0660-497C-B0C9-B56AFE04A0AB}" destId="{BB41D851-F823-45E0-AECF-CB4B1278654E}" srcOrd="0" destOrd="0" presId="urn:microsoft.com/office/officeart/2005/8/layout/hierarchy1"/>
    <dgm:cxn modelId="{50CC12F5-9C05-469E-8956-0F2F9331F1FC}" type="presParOf" srcId="{67C40C95-0660-497C-B0C9-B56AFE04A0AB}" destId="{317882E3-D147-4CB7-8962-53135618A0E2}" srcOrd="1" destOrd="0" presId="urn:microsoft.com/office/officeart/2005/8/layout/hierarchy1"/>
    <dgm:cxn modelId="{FC6161C3-034E-4738-B103-56C1F93721F2}" type="presParOf" srcId="{317882E3-D147-4CB7-8962-53135618A0E2}" destId="{467A4F23-86BF-4947-8FC5-1AA483B82C5D}" srcOrd="0" destOrd="0" presId="urn:microsoft.com/office/officeart/2005/8/layout/hierarchy1"/>
    <dgm:cxn modelId="{CDA16A19-E904-4404-8C1C-29A230AF6961}" type="presParOf" srcId="{467A4F23-86BF-4947-8FC5-1AA483B82C5D}" destId="{B35DCA2F-800A-4075-878E-1CD95AF2A3B9}" srcOrd="0" destOrd="0" presId="urn:microsoft.com/office/officeart/2005/8/layout/hierarchy1"/>
    <dgm:cxn modelId="{3160B5D5-F6C4-46F6-B06A-8D3E61B5DA20}" type="presParOf" srcId="{467A4F23-86BF-4947-8FC5-1AA483B82C5D}" destId="{AF17A89C-AA7D-4D18-A96F-3FBD64D683E0}" srcOrd="1" destOrd="0" presId="urn:microsoft.com/office/officeart/2005/8/layout/hierarchy1"/>
    <dgm:cxn modelId="{69B071F3-0A9C-4758-95ED-4D1F678CAA26}" type="presParOf" srcId="{317882E3-D147-4CB7-8962-53135618A0E2}" destId="{91829894-3D98-441F-953C-2DB7EDB4A488}" srcOrd="1" destOrd="0" presId="urn:microsoft.com/office/officeart/2005/8/layout/hierarchy1"/>
    <dgm:cxn modelId="{C1612981-D372-490E-8B7E-DB9A0E0FE753}" type="presParOf" srcId="{91829894-3D98-441F-953C-2DB7EDB4A488}" destId="{4F845DE6-4D4B-4BF1-B8F3-94D6030B8C7F}" srcOrd="0" destOrd="0" presId="urn:microsoft.com/office/officeart/2005/8/layout/hierarchy1"/>
    <dgm:cxn modelId="{CA304D61-3A0B-4369-9D66-28F197405E3B}" type="presParOf" srcId="{91829894-3D98-441F-953C-2DB7EDB4A488}" destId="{098A7268-A454-47F2-9FD7-E91181F37007}" srcOrd="1" destOrd="0" presId="urn:microsoft.com/office/officeart/2005/8/layout/hierarchy1"/>
    <dgm:cxn modelId="{B237CB02-E230-4603-A66C-785D1864C968}" type="presParOf" srcId="{098A7268-A454-47F2-9FD7-E91181F37007}" destId="{2B98A687-81A2-4F6E-81A4-40A356955B5B}" srcOrd="0" destOrd="0" presId="urn:microsoft.com/office/officeart/2005/8/layout/hierarchy1"/>
    <dgm:cxn modelId="{86997F91-FFE7-4FDC-A968-7C834D6965CA}" type="presParOf" srcId="{2B98A687-81A2-4F6E-81A4-40A356955B5B}" destId="{5216F57E-8CF8-4E21-9908-0BD7F1A0DD1A}" srcOrd="0" destOrd="0" presId="urn:microsoft.com/office/officeart/2005/8/layout/hierarchy1"/>
    <dgm:cxn modelId="{24937906-B474-4841-9B8C-E1A42A2A3623}" type="presParOf" srcId="{2B98A687-81A2-4F6E-81A4-40A356955B5B}" destId="{6D833E01-0594-4482-A149-E1881DA98E2D}" srcOrd="1" destOrd="0" presId="urn:microsoft.com/office/officeart/2005/8/layout/hierarchy1"/>
    <dgm:cxn modelId="{0C5B7414-EA88-43BF-AC48-32C67DA58912}" type="presParOf" srcId="{098A7268-A454-47F2-9FD7-E91181F37007}" destId="{DCD01801-E443-4696-AB80-6BC95A5DB9E8}" srcOrd="1" destOrd="0" presId="urn:microsoft.com/office/officeart/2005/8/layout/hierarchy1"/>
    <dgm:cxn modelId="{864A4AA1-DEF8-459A-A3A8-8174745CB76E}" type="presParOf" srcId="{91829894-3D98-441F-953C-2DB7EDB4A488}" destId="{4F2296EE-27AE-4516-8805-49F888D083B7}" srcOrd="2" destOrd="0" presId="urn:microsoft.com/office/officeart/2005/8/layout/hierarchy1"/>
    <dgm:cxn modelId="{AED4D8F9-2F69-446D-B4B1-69E6EDE9F8D7}" type="presParOf" srcId="{91829894-3D98-441F-953C-2DB7EDB4A488}" destId="{F3055774-5661-42D5-9D11-BDEC5880FCA0}" srcOrd="3" destOrd="0" presId="urn:microsoft.com/office/officeart/2005/8/layout/hierarchy1"/>
    <dgm:cxn modelId="{72FBF11D-AFFE-4BF7-861D-67AAA1EF88C3}" type="presParOf" srcId="{F3055774-5661-42D5-9D11-BDEC5880FCA0}" destId="{016C6697-94AF-4E4A-9729-E3ED2D0C0A4B}" srcOrd="0" destOrd="0" presId="urn:microsoft.com/office/officeart/2005/8/layout/hierarchy1"/>
    <dgm:cxn modelId="{58C7DD90-2B9D-41FC-B707-AC97019880CC}" type="presParOf" srcId="{016C6697-94AF-4E4A-9729-E3ED2D0C0A4B}" destId="{C99F617F-8B6B-4CF7-9D84-42AD78EF23D7}" srcOrd="0" destOrd="0" presId="urn:microsoft.com/office/officeart/2005/8/layout/hierarchy1"/>
    <dgm:cxn modelId="{D0848FCD-3DA1-4E27-8CB4-9F8394C29F90}" type="presParOf" srcId="{016C6697-94AF-4E4A-9729-E3ED2D0C0A4B}" destId="{7B22C74D-C1E0-431D-AC23-8BBDE262FAA4}" srcOrd="1" destOrd="0" presId="urn:microsoft.com/office/officeart/2005/8/layout/hierarchy1"/>
    <dgm:cxn modelId="{08F71268-334E-453C-9744-DBCE3B80691B}" type="presParOf" srcId="{F3055774-5661-42D5-9D11-BDEC5880FCA0}" destId="{93FBA8AD-26D2-4607-9940-CE6F25F3CC49}" srcOrd="1" destOrd="0" presId="urn:microsoft.com/office/officeart/2005/8/layout/hierarchy1"/>
    <dgm:cxn modelId="{68A6A2C1-962C-43C7-99D0-396F9B3FA204}" type="presParOf" srcId="{93FBA8AD-26D2-4607-9940-CE6F25F3CC49}" destId="{F561A754-F601-45E8-84B0-B7A8D179E9DC}" srcOrd="0" destOrd="0" presId="urn:microsoft.com/office/officeart/2005/8/layout/hierarchy1"/>
    <dgm:cxn modelId="{6B973BEA-0FA6-447A-9C11-AB1A17D1A6FE}" type="presParOf" srcId="{93FBA8AD-26D2-4607-9940-CE6F25F3CC49}" destId="{08129A2A-740F-479A-8138-F0CDA7216D3B}" srcOrd="1" destOrd="0" presId="urn:microsoft.com/office/officeart/2005/8/layout/hierarchy1"/>
    <dgm:cxn modelId="{845D7B09-A8A8-4959-91EA-88E840F7970E}" type="presParOf" srcId="{08129A2A-740F-479A-8138-F0CDA7216D3B}" destId="{1DF6B3F7-8D17-4606-8629-AFCE7AC01A3C}" srcOrd="0" destOrd="0" presId="urn:microsoft.com/office/officeart/2005/8/layout/hierarchy1"/>
    <dgm:cxn modelId="{D4E757FF-BBEF-45A1-9A01-616E13E8F7FD}" type="presParOf" srcId="{1DF6B3F7-8D17-4606-8629-AFCE7AC01A3C}" destId="{39AA6C78-1C8D-4CAC-B2EF-B50F7967C0B9}" srcOrd="0" destOrd="0" presId="urn:microsoft.com/office/officeart/2005/8/layout/hierarchy1"/>
    <dgm:cxn modelId="{6131946D-3EA0-4C42-9C96-D972CD8D16EA}" type="presParOf" srcId="{1DF6B3F7-8D17-4606-8629-AFCE7AC01A3C}" destId="{610ADCFC-7DBA-4B7B-8F77-347DF13352CE}" srcOrd="1" destOrd="0" presId="urn:microsoft.com/office/officeart/2005/8/layout/hierarchy1"/>
    <dgm:cxn modelId="{643163CE-EF81-4622-84FB-5526EFC45527}" type="presParOf" srcId="{08129A2A-740F-479A-8138-F0CDA7216D3B}" destId="{9E1567D0-F5F4-46A5-A52F-217183451710}" srcOrd="1" destOrd="0" presId="urn:microsoft.com/office/officeart/2005/8/layout/hierarchy1"/>
    <dgm:cxn modelId="{2D27C979-D37D-46B6-8891-4C1F6325D47F}" type="presParOf" srcId="{93FBA8AD-26D2-4607-9940-CE6F25F3CC49}" destId="{AF7B9486-50C9-4EC5-B194-AB0F67D13F54}" srcOrd="2" destOrd="0" presId="urn:microsoft.com/office/officeart/2005/8/layout/hierarchy1"/>
    <dgm:cxn modelId="{DA2F590C-1B64-472F-B516-E420F7849BD8}" type="presParOf" srcId="{93FBA8AD-26D2-4607-9940-CE6F25F3CC49}" destId="{821C692B-C756-4E29-A823-FED0945377F3}" srcOrd="3" destOrd="0" presId="urn:microsoft.com/office/officeart/2005/8/layout/hierarchy1"/>
    <dgm:cxn modelId="{3D067141-2FC5-4CE9-9E9D-D9BB8E92DA09}" type="presParOf" srcId="{821C692B-C756-4E29-A823-FED0945377F3}" destId="{BB9141EB-F72E-4F00-ABBE-2AD86DA4C374}" srcOrd="0" destOrd="0" presId="urn:microsoft.com/office/officeart/2005/8/layout/hierarchy1"/>
    <dgm:cxn modelId="{E64BD3CF-7EA8-4C6A-A19A-E641E7E31245}" type="presParOf" srcId="{BB9141EB-F72E-4F00-ABBE-2AD86DA4C374}" destId="{0F07D85D-1B15-433E-9C27-0AA35C1EF621}" srcOrd="0" destOrd="0" presId="urn:microsoft.com/office/officeart/2005/8/layout/hierarchy1"/>
    <dgm:cxn modelId="{388E52E7-2391-45B7-B08D-542507446D44}" type="presParOf" srcId="{BB9141EB-F72E-4F00-ABBE-2AD86DA4C374}" destId="{9396ABCA-34C7-4D33-B41C-38665322079F}" srcOrd="1" destOrd="0" presId="urn:microsoft.com/office/officeart/2005/8/layout/hierarchy1"/>
    <dgm:cxn modelId="{DE6CFDB0-89CD-47FA-90A0-7A7E51699D44}" type="presParOf" srcId="{821C692B-C756-4E29-A823-FED0945377F3}" destId="{61B23292-0F47-43C6-8349-4A82A8339622}" srcOrd="1" destOrd="0" presId="urn:microsoft.com/office/officeart/2005/8/layout/hierarchy1"/>
    <dgm:cxn modelId="{C3113CA0-A5C6-47CA-B60C-45CD2BE8BE90}" type="presParOf" srcId="{93FBA8AD-26D2-4607-9940-CE6F25F3CC49}" destId="{8537CF40-2C9A-4FB5-9147-0A8BCEA3CCB2}" srcOrd="4" destOrd="0" presId="urn:microsoft.com/office/officeart/2005/8/layout/hierarchy1"/>
    <dgm:cxn modelId="{0223639E-EDC5-4171-886E-B4B233C54288}" type="presParOf" srcId="{93FBA8AD-26D2-4607-9940-CE6F25F3CC49}" destId="{2A2F7B8F-CAC6-4177-BFDF-D24C50180EC7}" srcOrd="5" destOrd="0" presId="urn:microsoft.com/office/officeart/2005/8/layout/hierarchy1"/>
    <dgm:cxn modelId="{11F1F4EB-025C-485C-BDDE-DAD09BBD3837}" type="presParOf" srcId="{2A2F7B8F-CAC6-4177-BFDF-D24C50180EC7}" destId="{A8F69DBB-D508-4781-9CBB-9BA308ADF953}" srcOrd="0" destOrd="0" presId="urn:microsoft.com/office/officeart/2005/8/layout/hierarchy1"/>
    <dgm:cxn modelId="{A1FA7D67-A061-4217-9C4C-3A11FCBDF89E}" type="presParOf" srcId="{A8F69DBB-D508-4781-9CBB-9BA308ADF953}" destId="{3DEFAF33-883B-4289-B289-77BC022F9389}" srcOrd="0" destOrd="0" presId="urn:microsoft.com/office/officeart/2005/8/layout/hierarchy1"/>
    <dgm:cxn modelId="{4D212FF8-F21B-4E89-AB64-4C8C1922E89A}" type="presParOf" srcId="{A8F69DBB-D508-4781-9CBB-9BA308ADF953}" destId="{2ACCE4FA-9B48-4B9F-A64E-A506FDE7E747}" srcOrd="1" destOrd="0" presId="urn:microsoft.com/office/officeart/2005/8/layout/hierarchy1"/>
    <dgm:cxn modelId="{172DA5BA-7B08-478C-BD17-C4754B4C1F8A}" type="presParOf" srcId="{2A2F7B8F-CAC6-4177-BFDF-D24C50180EC7}" destId="{34F3FB53-CD42-40DD-97D6-2BF79CC53D79}" srcOrd="1" destOrd="0" presId="urn:microsoft.com/office/officeart/2005/8/layout/hierarchy1"/>
    <dgm:cxn modelId="{2A1A1943-10BB-4EEA-A33B-5D80C296454C}" type="presParOf" srcId="{67C40C95-0660-497C-B0C9-B56AFE04A0AB}" destId="{AEBEE45F-4984-4C20-A6F2-CF47A5E6B8FD}" srcOrd="2" destOrd="0" presId="urn:microsoft.com/office/officeart/2005/8/layout/hierarchy1"/>
    <dgm:cxn modelId="{68E3F079-B2A6-4E1D-85C1-48FA7D1B99E2}" type="presParOf" srcId="{67C40C95-0660-497C-B0C9-B56AFE04A0AB}" destId="{2E13DF82-57A5-4252-9DFA-4F38B0D74908}" srcOrd="3" destOrd="0" presId="urn:microsoft.com/office/officeart/2005/8/layout/hierarchy1"/>
    <dgm:cxn modelId="{C931049A-1950-471D-91AB-DF99919131AB}" type="presParOf" srcId="{2E13DF82-57A5-4252-9DFA-4F38B0D74908}" destId="{95DDA490-9302-41B9-9466-E578B8596EF4}" srcOrd="0" destOrd="0" presId="urn:microsoft.com/office/officeart/2005/8/layout/hierarchy1"/>
    <dgm:cxn modelId="{12B74940-2FA9-4986-8675-631E6681D200}" type="presParOf" srcId="{95DDA490-9302-41B9-9466-E578B8596EF4}" destId="{63F04E6B-D431-4037-A5DF-D2E06A071F53}" srcOrd="0" destOrd="0" presId="urn:microsoft.com/office/officeart/2005/8/layout/hierarchy1"/>
    <dgm:cxn modelId="{15E3E241-8819-48A6-842E-C8161A664234}" type="presParOf" srcId="{95DDA490-9302-41B9-9466-E578B8596EF4}" destId="{AAED0033-BF96-49AA-A9CF-648B876E07DD}" srcOrd="1" destOrd="0" presId="urn:microsoft.com/office/officeart/2005/8/layout/hierarchy1"/>
    <dgm:cxn modelId="{FCC22C18-9D1F-4225-A0FE-287DBC481FDF}" type="presParOf" srcId="{2E13DF82-57A5-4252-9DFA-4F38B0D74908}" destId="{069D1FAC-2B88-453C-806D-B4FF93F31CFD}" srcOrd="1" destOrd="0" presId="urn:microsoft.com/office/officeart/2005/8/layout/hierarchy1"/>
    <dgm:cxn modelId="{D152947C-0CC1-47D6-94A8-6CFCC4C472E2}" type="presParOf" srcId="{069D1FAC-2B88-453C-806D-B4FF93F31CFD}" destId="{1F919463-B2B8-4320-A283-6F68CADD20CC}" srcOrd="0" destOrd="0" presId="urn:microsoft.com/office/officeart/2005/8/layout/hierarchy1"/>
    <dgm:cxn modelId="{A68E8136-B75F-405F-B4F5-83C74984A829}" type="presParOf" srcId="{069D1FAC-2B88-453C-806D-B4FF93F31CFD}" destId="{907ED0AB-C93C-439B-BDE8-328523F3C5C5}" srcOrd="1" destOrd="0" presId="urn:microsoft.com/office/officeart/2005/8/layout/hierarchy1"/>
    <dgm:cxn modelId="{5E5937F1-297F-4C75-AD7D-B6CDB6047B20}" type="presParOf" srcId="{907ED0AB-C93C-439B-BDE8-328523F3C5C5}" destId="{89EDC233-F59F-42EC-A9BD-FFE22805BE14}" srcOrd="0" destOrd="0" presId="urn:microsoft.com/office/officeart/2005/8/layout/hierarchy1"/>
    <dgm:cxn modelId="{D60F034C-A0D3-49B2-9639-2F3ABCF40F75}" type="presParOf" srcId="{89EDC233-F59F-42EC-A9BD-FFE22805BE14}" destId="{B21AA0CF-6CEB-46EE-86B7-0620EE7597B6}" srcOrd="0" destOrd="0" presId="urn:microsoft.com/office/officeart/2005/8/layout/hierarchy1"/>
    <dgm:cxn modelId="{EA847828-7C05-4354-BD5F-144051B34EFA}" type="presParOf" srcId="{89EDC233-F59F-42EC-A9BD-FFE22805BE14}" destId="{102774AC-8747-4574-B8D1-C434826F6FEA}" srcOrd="1" destOrd="0" presId="urn:microsoft.com/office/officeart/2005/8/layout/hierarchy1"/>
    <dgm:cxn modelId="{3F11AC6E-DA99-42C5-9D80-619426F42E8A}" type="presParOf" srcId="{907ED0AB-C93C-439B-BDE8-328523F3C5C5}" destId="{59830B0D-BF57-4F96-A9CA-DB8020F1A44F}" srcOrd="1" destOrd="0" presId="urn:microsoft.com/office/officeart/2005/8/layout/hierarchy1"/>
    <dgm:cxn modelId="{11F97ACD-D457-45E2-8EB0-73411AD10A42}" type="presParOf" srcId="{069D1FAC-2B88-453C-806D-B4FF93F31CFD}" destId="{50FAB14F-E073-4F7C-B7B5-EDAA44B7850D}" srcOrd="2" destOrd="0" presId="urn:microsoft.com/office/officeart/2005/8/layout/hierarchy1"/>
    <dgm:cxn modelId="{1DC29321-E19C-477D-9E20-C824CF49E659}" type="presParOf" srcId="{069D1FAC-2B88-453C-806D-B4FF93F31CFD}" destId="{9DCE723A-4B2C-4A35-80BA-331739A29996}" srcOrd="3" destOrd="0" presId="urn:microsoft.com/office/officeart/2005/8/layout/hierarchy1"/>
    <dgm:cxn modelId="{EE3AB032-206A-4B2B-A26E-52F09AFC26B1}" type="presParOf" srcId="{9DCE723A-4B2C-4A35-80BA-331739A29996}" destId="{15739D56-6544-4575-81A3-2516B577333C}" srcOrd="0" destOrd="0" presId="urn:microsoft.com/office/officeart/2005/8/layout/hierarchy1"/>
    <dgm:cxn modelId="{B2BCC192-BD7E-442E-87EE-CC95DC74AD3D}" type="presParOf" srcId="{15739D56-6544-4575-81A3-2516B577333C}" destId="{EFA62494-FC40-4518-93CD-127F82CB4DD3}" srcOrd="0" destOrd="0" presId="urn:microsoft.com/office/officeart/2005/8/layout/hierarchy1"/>
    <dgm:cxn modelId="{B3DF2643-C864-48EB-A102-0476E1202422}" type="presParOf" srcId="{15739D56-6544-4575-81A3-2516B577333C}" destId="{CE4DA808-E78E-49B2-8F5E-2918B7C14AD5}" srcOrd="1" destOrd="0" presId="urn:microsoft.com/office/officeart/2005/8/layout/hierarchy1"/>
    <dgm:cxn modelId="{1F779A37-26BA-4BE1-BD53-F6ADF6105C83}" type="presParOf" srcId="{9DCE723A-4B2C-4A35-80BA-331739A29996}" destId="{5D364E1B-19E4-40D2-93C7-51B4FB75E31F}" srcOrd="1" destOrd="0" presId="urn:microsoft.com/office/officeart/2005/8/layout/hierarchy1"/>
    <dgm:cxn modelId="{AD6F254F-A900-4113-AF71-EA54F859E747}" type="presParOf" srcId="{5D364E1B-19E4-40D2-93C7-51B4FB75E31F}" destId="{9FEE272E-B3ED-4148-A561-1C526F04BEAA}" srcOrd="0" destOrd="0" presId="urn:microsoft.com/office/officeart/2005/8/layout/hierarchy1"/>
    <dgm:cxn modelId="{68AC1ED3-CB1B-424B-A3C6-D5D0210C4DBD}" type="presParOf" srcId="{5D364E1B-19E4-40D2-93C7-51B4FB75E31F}" destId="{60F861D6-E3C0-4DC0-AEEC-79703D1C7C45}" srcOrd="1" destOrd="0" presId="urn:microsoft.com/office/officeart/2005/8/layout/hierarchy1"/>
    <dgm:cxn modelId="{9CC851A4-9634-4207-B944-AE491EF5F369}" type="presParOf" srcId="{60F861D6-E3C0-4DC0-AEEC-79703D1C7C45}" destId="{3284AA2B-FE9C-49D0-81F6-9330BA341563}" srcOrd="0" destOrd="0" presId="urn:microsoft.com/office/officeart/2005/8/layout/hierarchy1"/>
    <dgm:cxn modelId="{9634A066-69B9-4A3D-B566-38A5B2109BE2}" type="presParOf" srcId="{3284AA2B-FE9C-49D0-81F6-9330BA341563}" destId="{8306A3C4-A873-4CA7-ACA1-B51DA47FE7B4}" srcOrd="0" destOrd="0" presId="urn:microsoft.com/office/officeart/2005/8/layout/hierarchy1"/>
    <dgm:cxn modelId="{A809DA4D-8AC6-40A2-B9B3-4DBB01F34610}" type="presParOf" srcId="{3284AA2B-FE9C-49D0-81F6-9330BA341563}" destId="{0BEEB18B-DBD1-459C-BDB4-01F09B637E11}" srcOrd="1" destOrd="0" presId="urn:microsoft.com/office/officeart/2005/8/layout/hierarchy1"/>
    <dgm:cxn modelId="{F09DB97F-9364-4B8C-9EF1-192EFC0D2B6B}" type="presParOf" srcId="{60F861D6-E3C0-4DC0-AEEC-79703D1C7C45}" destId="{E3BB6C0F-8639-4442-90C5-EC3954E2A361}" srcOrd="1" destOrd="0" presId="urn:microsoft.com/office/officeart/2005/8/layout/hierarchy1"/>
    <dgm:cxn modelId="{910785C9-CDE6-405B-A7FE-8E7EDA17CFD1}" type="presParOf" srcId="{5D364E1B-19E4-40D2-93C7-51B4FB75E31F}" destId="{032CF917-4C0A-4D9E-A2EE-DB5010B9FDEE}" srcOrd="2" destOrd="0" presId="urn:microsoft.com/office/officeart/2005/8/layout/hierarchy1"/>
    <dgm:cxn modelId="{E6D24B65-E725-490C-AADA-2CFEDFE1597F}" type="presParOf" srcId="{5D364E1B-19E4-40D2-93C7-51B4FB75E31F}" destId="{93C059F5-61A1-4936-9A99-A05B7263464F}" srcOrd="3" destOrd="0" presId="urn:microsoft.com/office/officeart/2005/8/layout/hierarchy1"/>
    <dgm:cxn modelId="{6EBFD53D-A9F9-4E6C-9E69-A964CEAFBF01}" type="presParOf" srcId="{93C059F5-61A1-4936-9A99-A05B7263464F}" destId="{428BC166-174F-4BA2-9356-EA5AE9A8939F}" srcOrd="0" destOrd="0" presId="urn:microsoft.com/office/officeart/2005/8/layout/hierarchy1"/>
    <dgm:cxn modelId="{888E0EF8-9208-4EC2-9483-DCE1F40AA449}" type="presParOf" srcId="{428BC166-174F-4BA2-9356-EA5AE9A8939F}" destId="{3ABFBA78-A47A-4432-A42B-C267E910006D}" srcOrd="0" destOrd="0" presId="urn:microsoft.com/office/officeart/2005/8/layout/hierarchy1"/>
    <dgm:cxn modelId="{0FD236C7-6BFB-46C6-BD04-66DD91D51A77}" type="presParOf" srcId="{428BC166-174F-4BA2-9356-EA5AE9A8939F}" destId="{8CCAF2CE-8044-4328-8525-2E295538E9DC}" srcOrd="1" destOrd="0" presId="urn:microsoft.com/office/officeart/2005/8/layout/hierarchy1"/>
    <dgm:cxn modelId="{53C21F6A-352A-4E01-AB7E-8656672AD5F0}" type="presParOf" srcId="{93C059F5-61A1-4936-9A99-A05B7263464F}" destId="{5EDBD52C-868F-4B97-8EAF-69B01A2C7D9B}" srcOrd="1" destOrd="0" presId="urn:microsoft.com/office/officeart/2005/8/layout/hierarchy1"/>
    <dgm:cxn modelId="{A24D5259-8158-47B5-B119-2E0A82104CD1}" type="presParOf" srcId="{5EDBD52C-868F-4B97-8EAF-69B01A2C7D9B}" destId="{AC2FE586-1F85-4E01-8819-B7F01B548B29}" srcOrd="0" destOrd="0" presId="urn:microsoft.com/office/officeart/2005/8/layout/hierarchy1"/>
    <dgm:cxn modelId="{52E463C8-6C3C-4841-9259-A1DD888586B5}" type="presParOf" srcId="{5EDBD52C-868F-4B97-8EAF-69B01A2C7D9B}" destId="{9C372F19-22BC-41D8-A22A-5ECEDC058021}" srcOrd="1" destOrd="0" presId="urn:microsoft.com/office/officeart/2005/8/layout/hierarchy1"/>
    <dgm:cxn modelId="{B3720B66-392D-413A-A722-B943436533AF}" type="presParOf" srcId="{9C372F19-22BC-41D8-A22A-5ECEDC058021}" destId="{F5DA6F50-16A6-4707-831B-703AFF703EAB}" srcOrd="0" destOrd="0" presId="urn:microsoft.com/office/officeart/2005/8/layout/hierarchy1"/>
    <dgm:cxn modelId="{138DF777-C02C-46C2-A7E6-92D05BD22B9E}" type="presParOf" srcId="{F5DA6F50-16A6-4707-831B-703AFF703EAB}" destId="{FA30BE0C-AF6F-48D5-AD6D-E49D59D45C32}" srcOrd="0" destOrd="0" presId="urn:microsoft.com/office/officeart/2005/8/layout/hierarchy1"/>
    <dgm:cxn modelId="{FD27BA61-31CB-409A-A45D-1E8194E62CF3}" type="presParOf" srcId="{F5DA6F50-16A6-4707-831B-703AFF703EAB}" destId="{A360AD90-196D-4EAF-8ED2-66B0A78FC27D}" srcOrd="1" destOrd="0" presId="urn:microsoft.com/office/officeart/2005/8/layout/hierarchy1"/>
    <dgm:cxn modelId="{5EB6DDF5-BC9A-4576-BC99-7AF22B3BC746}" type="presParOf" srcId="{9C372F19-22BC-41D8-A22A-5ECEDC058021}" destId="{B9056359-F61F-4B80-BC1E-D9DFC0DF9D27}" srcOrd="1" destOrd="0" presId="urn:microsoft.com/office/officeart/2005/8/layout/hierarchy1"/>
    <dgm:cxn modelId="{59B6AB61-C3C0-4860-A4AE-D07D6734CB75}" type="presParOf" srcId="{5EDBD52C-868F-4B97-8EAF-69B01A2C7D9B}" destId="{B15594B0-94D5-4CA3-819B-B639DC49D819}" srcOrd="2" destOrd="0" presId="urn:microsoft.com/office/officeart/2005/8/layout/hierarchy1"/>
    <dgm:cxn modelId="{366C5E21-A1AC-43B0-9DDA-D54EBDBFCA9F}" type="presParOf" srcId="{5EDBD52C-868F-4B97-8EAF-69B01A2C7D9B}" destId="{5CC3459E-A020-4C53-9301-14A3EA561823}" srcOrd="3" destOrd="0" presId="urn:microsoft.com/office/officeart/2005/8/layout/hierarchy1"/>
    <dgm:cxn modelId="{BFFDD568-2FE0-415C-921A-3A2F30DD882D}" type="presParOf" srcId="{5CC3459E-A020-4C53-9301-14A3EA561823}" destId="{642C792B-C570-427C-9D0B-A46C005B3B63}" srcOrd="0" destOrd="0" presId="urn:microsoft.com/office/officeart/2005/8/layout/hierarchy1"/>
    <dgm:cxn modelId="{7AC86195-A3F7-4F58-B8AD-5A8D0803EE77}" type="presParOf" srcId="{642C792B-C570-427C-9D0B-A46C005B3B63}" destId="{1E6ED985-8407-46F6-B91B-73CCA87A18CB}" srcOrd="0" destOrd="0" presId="urn:microsoft.com/office/officeart/2005/8/layout/hierarchy1"/>
    <dgm:cxn modelId="{15A6C22D-819C-4BD6-A08B-58FF19F36743}" type="presParOf" srcId="{642C792B-C570-427C-9D0B-A46C005B3B63}" destId="{4A140405-3689-4230-A3E2-F2CC86554F65}" srcOrd="1" destOrd="0" presId="urn:microsoft.com/office/officeart/2005/8/layout/hierarchy1"/>
    <dgm:cxn modelId="{51241CA9-B8E7-4B3E-83CF-8C95DBC9144F}" type="presParOf" srcId="{5CC3459E-A020-4C53-9301-14A3EA561823}" destId="{DB0B08DD-8039-4FA3-B173-7EEAA93245FE}" srcOrd="1" destOrd="0" presId="urn:microsoft.com/office/officeart/2005/8/layout/hierarchy1"/>
    <dgm:cxn modelId="{15147BA5-3B02-44BF-864C-254999C52B68}" type="presParOf" srcId="{5D364E1B-19E4-40D2-93C7-51B4FB75E31F}" destId="{06D9B3AF-37B7-4210-895A-CA51B3261CEA}" srcOrd="4" destOrd="0" presId="urn:microsoft.com/office/officeart/2005/8/layout/hierarchy1"/>
    <dgm:cxn modelId="{03411F2D-60DF-481B-94DD-4A8F067698E3}" type="presParOf" srcId="{5D364E1B-19E4-40D2-93C7-51B4FB75E31F}" destId="{804AEC59-EEDB-485E-A93F-2381D03FD70E}" srcOrd="5" destOrd="0" presId="urn:microsoft.com/office/officeart/2005/8/layout/hierarchy1"/>
    <dgm:cxn modelId="{7137DE58-6A09-4B9D-9773-A818B0E31B9F}" type="presParOf" srcId="{804AEC59-EEDB-485E-A93F-2381D03FD70E}" destId="{8F47C52B-FE12-4F3A-B997-1F45AEA372B4}" srcOrd="0" destOrd="0" presId="urn:microsoft.com/office/officeart/2005/8/layout/hierarchy1"/>
    <dgm:cxn modelId="{8ED8FEB4-3FBA-4298-8819-7AE044182FB6}" type="presParOf" srcId="{8F47C52B-FE12-4F3A-B997-1F45AEA372B4}" destId="{B88ABE38-D497-45DA-BAD5-99BECF91B548}" srcOrd="0" destOrd="0" presId="urn:microsoft.com/office/officeart/2005/8/layout/hierarchy1"/>
    <dgm:cxn modelId="{D25EFEC8-94A4-4795-955D-EABD266C30E1}" type="presParOf" srcId="{8F47C52B-FE12-4F3A-B997-1F45AEA372B4}" destId="{ED5D8A67-51B0-4AC1-B7CD-AE2D84CFBB3D}" srcOrd="1" destOrd="0" presId="urn:microsoft.com/office/officeart/2005/8/layout/hierarchy1"/>
    <dgm:cxn modelId="{9897B7AA-C273-431E-AA3F-3CEFA02156FF}" type="presParOf" srcId="{804AEC59-EEDB-485E-A93F-2381D03FD70E}" destId="{76A8D7EC-8867-4067-815C-57FAE1870C35}" srcOrd="1" destOrd="0" presId="urn:microsoft.com/office/officeart/2005/8/layout/hierarchy1"/>
    <dgm:cxn modelId="{126559FB-2093-478F-9757-C3CB3FFC1283}" type="presParOf" srcId="{76A8D7EC-8867-4067-815C-57FAE1870C35}" destId="{A2D7D3B9-BC49-45EA-BC06-D79E0E75A88D}" srcOrd="0" destOrd="0" presId="urn:microsoft.com/office/officeart/2005/8/layout/hierarchy1"/>
    <dgm:cxn modelId="{C9E7AABE-DC79-40C8-BFED-0D8C0CA4A83C}" type="presParOf" srcId="{76A8D7EC-8867-4067-815C-57FAE1870C35}" destId="{4FDDE008-26E8-4B6C-A2F7-67418001F99B}" srcOrd="1" destOrd="0" presId="urn:microsoft.com/office/officeart/2005/8/layout/hierarchy1"/>
    <dgm:cxn modelId="{9BD2628C-731F-43B7-B461-3C15D95DF328}" type="presParOf" srcId="{4FDDE008-26E8-4B6C-A2F7-67418001F99B}" destId="{AF7A4E80-99DE-4C03-AD88-C6823B5BF557}" srcOrd="0" destOrd="0" presId="urn:microsoft.com/office/officeart/2005/8/layout/hierarchy1"/>
    <dgm:cxn modelId="{BB8B1ADD-4DA7-4E15-8001-A99695BDF3EB}" type="presParOf" srcId="{AF7A4E80-99DE-4C03-AD88-C6823B5BF557}" destId="{5DB00DAA-2D19-4F83-B6D2-43245AA3FAC3}" srcOrd="0" destOrd="0" presId="urn:microsoft.com/office/officeart/2005/8/layout/hierarchy1"/>
    <dgm:cxn modelId="{5645BD21-6701-4730-AA87-E8EB82F2129B}" type="presParOf" srcId="{AF7A4E80-99DE-4C03-AD88-C6823B5BF557}" destId="{C64AF064-D6EE-4750-A6A5-F1BA0FF9B1A7}" srcOrd="1" destOrd="0" presId="urn:microsoft.com/office/officeart/2005/8/layout/hierarchy1"/>
    <dgm:cxn modelId="{CB29F6A4-E94F-4BD4-985D-F2B5C2DDFEF4}" type="presParOf" srcId="{4FDDE008-26E8-4B6C-A2F7-67418001F99B}" destId="{71C813EB-6182-477F-9FFA-7997856648B5}" srcOrd="1" destOrd="0" presId="urn:microsoft.com/office/officeart/2005/8/layout/hierarchy1"/>
    <dgm:cxn modelId="{B53840F2-5CA5-45B4-8158-863CF5F01C2F}" type="presParOf" srcId="{71C813EB-6182-477F-9FFA-7997856648B5}" destId="{0BDF5AEA-7119-4FA2-BC79-21DEB3C569FB}" srcOrd="0" destOrd="0" presId="urn:microsoft.com/office/officeart/2005/8/layout/hierarchy1"/>
    <dgm:cxn modelId="{80F356B7-3E60-474E-896D-062EF0242E58}" type="presParOf" srcId="{71C813EB-6182-477F-9FFA-7997856648B5}" destId="{6282FB25-03AA-40F7-8EC3-BFC0EE37E2A9}" srcOrd="1" destOrd="0" presId="urn:microsoft.com/office/officeart/2005/8/layout/hierarchy1"/>
    <dgm:cxn modelId="{EC21057A-6D7E-427B-8BCB-9384CD31B15B}" type="presParOf" srcId="{6282FB25-03AA-40F7-8EC3-BFC0EE37E2A9}" destId="{574D3033-E795-45C4-B081-E1DF844D57C7}" srcOrd="0" destOrd="0" presId="urn:microsoft.com/office/officeart/2005/8/layout/hierarchy1"/>
    <dgm:cxn modelId="{807FF033-3CC9-49D3-B83F-384B287116C7}" type="presParOf" srcId="{574D3033-E795-45C4-B081-E1DF844D57C7}" destId="{A6D2247B-F011-4A53-BB12-AF42BFA209C0}" srcOrd="0" destOrd="0" presId="urn:microsoft.com/office/officeart/2005/8/layout/hierarchy1"/>
    <dgm:cxn modelId="{FB627E51-12E9-433F-850E-DEDB1F0BB1C2}" type="presParOf" srcId="{574D3033-E795-45C4-B081-E1DF844D57C7}" destId="{9855079B-F4D4-47D9-8D81-9477F802645B}" srcOrd="1" destOrd="0" presId="urn:microsoft.com/office/officeart/2005/8/layout/hierarchy1"/>
    <dgm:cxn modelId="{F083DAEE-020B-4F50-91D4-E293CB309FF4}" type="presParOf" srcId="{6282FB25-03AA-40F7-8EC3-BFC0EE37E2A9}" destId="{5C87975C-2DCC-4656-8BB1-90C4DFDE1071}" srcOrd="1" destOrd="0" presId="urn:microsoft.com/office/officeart/2005/8/layout/hierarchy1"/>
    <dgm:cxn modelId="{B8DA5EB8-2E08-4D45-99F7-E2C747146C3E}" type="presParOf" srcId="{71C813EB-6182-477F-9FFA-7997856648B5}" destId="{2AC1400C-5375-4C82-ADFB-DEAA1EAA9CBA}" srcOrd="2" destOrd="0" presId="urn:microsoft.com/office/officeart/2005/8/layout/hierarchy1"/>
    <dgm:cxn modelId="{FF02CA49-D3E2-40FA-ACA2-90C7D6EA4C98}" type="presParOf" srcId="{71C813EB-6182-477F-9FFA-7997856648B5}" destId="{1A9389A3-F538-43EC-A525-A983778DE869}" srcOrd="3" destOrd="0" presId="urn:microsoft.com/office/officeart/2005/8/layout/hierarchy1"/>
    <dgm:cxn modelId="{461523E3-7DFD-4A69-980B-93114D7FC0F9}" type="presParOf" srcId="{1A9389A3-F538-43EC-A525-A983778DE869}" destId="{E2D66BC2-C976-4032-8A9E-A8FCF9F19ED9}" srcOrd="0" destOrd="0" presId="urn:microsoft.com/office/officeart/2005/8/layout/hierarchy1"/>
    <dgm:cxn modelId="{4925226F-310C-4241-97D8-5F8874A41AA4}" type="presParOf" srcId="{E2D66BC2-C976-4032-8A9E-A8FCF9F19ED9}" destId="{BC3B3DCA-B748-4017-9908-2095DA206884}" srcOrd="0" destOrd="0" presId="urn:microsoft.com/office/officeart/2005/8/layout/hierarchy1"/>
    <dgm:cxn modelId="{B1D1C319-6213-485B-B522-80C74348E7E2}" type="presParOf" srcId="{E2D66BC2-C976-4032-8A9E-A8FCF9F19ED9}" destId="{264B76AA-F002-4B4A-ADAE-BCD91B5364A8}" srcOrd="1" destOrd="0" presId="urn:microsoft.com/office/officeart/2005/8/layout/hierarchy1"/>
    <dgm:cxn modelId="{FAEDE368-5945-46D0-B820-00A728C7CA9E}" type="presParOf" srcId="{1A9389A3-F538-43EC-A525-A983778DE869}" destId="{6F47A60C-1265-4C6A-8AA8-5DD98B3F18BD}" srcOrd="1" destOrd="0" presId="urn:microsoft.com/office/officeart/2005/8/layout/hierarchy1"/>
    <dgm:cxn modelId="{A02700D7-7C44-4414-95B6-0766DF7F47A5}" type="presParOf" srcId="{71C813EB-6182-477F-9FFA-7997856648B5}" destId="{EA576D67-5597-4683-81F8-C66756CB883C}" srcOrd="4" destOrd="0" presId="urn:microsoft.com/office/officeart/2005/8/layout/hierarchy1"/>
    <dgm:cxn modelId="{8F52E672-972D-4E3B-A8B9-7BCE2431877C}" type="presParOf" srcId="{71C813EB-6182-477F-9FFA-7997856648B5}" destId="{5ECFF717-DABB-4B67-AD26-71A10DD29081}" srcOrd="5" destOrd="0" presId="urn:microsoft.com/office/officeart/2005/8/layout/hierarchy1"/>
    <dgm:cxn modelId="{9AC9E118-756A-4EDF-8580-3447C8A3C11B}" type="presParOf" srcId="{5ECFF717-DABB-4B67-AD26-71A10DD29081}" destId="{57E52037-8E40-4235-A0AD-4278BD4CC92B}" srcOrd="0" destOrd="0" presId="urn:microsoft.com/office/officeart/2005/8/layout/hierarchy1"/>
    <dgm:cxn modelId="{1725B43C-78D4-4455-B1F8-73F368968086}" type="presParOf" srcId="{57E52037-8E40-4235-A0AD-4278BD4CC92B}" destId="{D6D10CB9-97A0-4C99-86F0-8FA832011D1F}" srcOrd="0" destOrd="0" presId="urn:microsoft.com/office/officeart/2005/8/layout/hierarchy1"/>
    <dgm:cxn modelId="{9D4A4E64-658F-40A1-B293-99B1FDE6E36C}" type="presParOf" srcId="{57E52037-8E40-4235-A0AD-4278BD4CC92B}" destId="{054F13A4-F2AB-4740-AEAD-4E73B32B5434}" srcOrd="1" destOrd="0" presId="urn:microsoft.com/office/officeart/2005/8/layout/hierarchy1"/>
    <dgm:cxn modelId="{A258A668-4B40-41A0-AB0B-8D00673962CD}" type="presParOf" srcId="{5ECFF717-DABB-4B67-AD26-71A10DD29081}" destId="{793CC893-31EA-4F47-A31B-D921C08122C3}" srcOrd="1" destOrd="0" presId="urn:microsoft.com/office/officeart/2005/8/layout/hierarchy1"/>
    <dgm:cxn modelId="{2E99846F-2B3D-499F-A2A3-B5F72ADB6D3D}" type="presParOf" srcId="{71C813EB-6182-477F-9FFA-7997856648B5}" destId="{A74F25CF-F52B-4F7B-93DF-3DA844B6B603}" srcOrd="6" destOrd="0" presId="urn:microsoft.com/office/officeart/2005/8/layout/hierarchy1"/>
    <dgm:cxn modelId="{3382AB36-464A-43FB-A212-4194A6E68FE8}" type="presParOf" srcId="{71C813EB-6182-477F-9FFA-7997856648B5}" destId="{BEF1FDD0-2977-4497-9A35-C45E10CC8FCF}" srcOrd="7" destOrd="0" presId="urn:microsoft.com/office/officeart/2005/8/layout/hierarchy1"/>
    <dgm:cxn modelId="{0D21D4DB-22AD-4762-A52E-1C3F013AAE6A}" type="presParOf" srcId="{BEF1FDD0-2977-4497-9A35-C45E10CC8FCF}" destId="{CFACED87-3ED0-4F91-A47E-A69F1C8672A4}" srcOrd="0" destOrd="0" presId="urn:microsoft.com/office/officeart/2005/8/layout/hierarchy1"/>
    <dgm:cxn modelId="{1A730045-214F-490A-A7AE-E25B04D39493}" type="presParOf" srcId="{CFACED87-3ED0-4F91-A47E-A69F1C8672A4}" destId="{166B28FC-D6F2-41A8-BBE1-8FF390E332A5}" srcOrd="0" destOrd="0" presId="urn:microsoft.com/office/officeart/2005/8/layout/hierarchy1"/>
    <dgm:cxn modelId="{598C53F7-50D8-4C5B-8271-452008D66BE8}" type="presParOf" srcId="{CFACED87-3ED0-4F91-A47E-A69F1C8672A4}" destId="{71B27FBC-C618-4250-A3A6-D92CF1EDA29F}" srcOrd="1" destOrd="0" presId="urn:microsoft.com/office/officeart/2005/8/layout/hierarchy1"/>
    <dgm:cxn modelId="{C676D8EF-6F6F-4A70-BF60-EC78A510D019}" type="presParOf" srcId="{BEF1FDD0-2977-4497-9A35-C45E10CC8FCF}" destId="{FC2538AA-1282-48F8-B956-CBD3AF569757}" srcOrd="1" destOrd="0" presId="urn:microsoft.com/office/officeart/2005/8/layout/hierarchy1"/>
    <dgm:cxn modelId="{85B7C7DD-8B6D-4483-B401-ED17D3FECA50}" type="presParOf" srcId="{71C813EB-6182-477F-9FFA-7997856648B5}" destId="{39B007FA-C01C-4572-B4CD-676EB59C3250}" srcOrd="8" destOrd="0" presId="urn:microsoft.com/office/officeart/2005/8/layout/hierarchy1"/>
    <dgm:cxn modelId="{AA34C9AC-FD7C-419C-880C-0B0514A70D2B}" type="presParOf" srcId="{71C813EB-6182-477F-9FFA-7997856648B5}" destId="{53BD93A9-0015-41CF-A12E-CAE23B5FC8A3}" srcOrd="9" destOrd="0" presId="urn:microsoft.com/office/officeart/2005/8/layout/hierarchy1"/>
    <dgm:cxn modelId="{F1522D29-2426-496D-8EAD-19A5B54B161B}" type="presParOf" srcId="{53BD93A9-0015-41CF-A12E-CAE23B5FC8A3}" destId="{A5BFE2F0-66DB-46EF-BD12-13CB061D71A8}" srcOrd="0" destOrd="0" presId="urn:microsoft.com/office/officeart/2005/8/layout/hierarchy1"/>
    <dgm:cxn modelId="{EEB5EF52-A905-43D8-A9F7-150C5D0AB4E2}" type="presParOf" srcId="{A5BFE2F0-66DB-46EF-BD12-13CB061D71A8}" destId="{8DF791A3-58B7-4C4C-8355-A3AC134DE3E2}" srcOrd="0" destOrd="0" presId="urn:microsoft.com/office/officeart/2005/8/layout/hierarchy1"/>
    <dgm:cxn modelId="{80A9C415-55A6-448E-8B51-A87F5DF2193A}" type="presParOf" srcId="{A5BFE2F0-66DB-46EF-BD12-13CB061D71A8}" destId="{6B0160F4-8A53-4559-8B2D-ADBF38F63EEB}" srcOrd="1" destOrd="0" presId="urn:microsoft.com/office/officeart/2005/8/layout/hierarchy1"/>
    <dgm:cxn modelId="{ED845D1D-9A26-40E2-AA8E-33D58C13FC4A}" type="presParOf" srcId="{53BD93A9-0015-41CF-A12E-CAE23B5FC8A3}" destId="{7C4A3B73-EFE8-479F-B7C0-646D41FF9F89}" srcOrd="1" destOrd="0" presId="urn:microsoft.com/office/officeart/2005/8/layout/hierarchy1"/>
    <dgm:cxn modelId="{89530E7F-EBB7-4C9C-B274-B918A967E583}" type="presParOf" srcId="{71C813EB-6182-477F-9FFA-7997856648B5}" destId="{2CF771A7-03F5-4C7B-A3F0-C8747486833C}" srcOrd="10" destOrd="0" presId="urn:microsoft.com/office/officeart/2005/8/layout/hierarchy1"/>
    <dgm:cxn modelId="{B9FBBF7E-5650-4C20-906F-0B9EFE503298}" type="presParOf" srcId="{71C813EB-6182-477F-9FFA-7997856648B5}" destId="{8428C70A-03DD-457F-A375-4A4C3C9FFD5A}" srcOrd="11" destOrd="0" presId="urn:microsoft.com/office/officeart/2005/8/layout/hierarchy1"/>
    <dgm:cxn modelId="{0CC52B14-1264-479E-AB50-0B30CB9D74DA}" type="presParOf" srcId="{8428C70A-03DD-457F-A375-4A4C3C9FFD5A}" destId="{CC3169F3-AD73-484A-B91B-6941EBE17831}" srcOrd="0" destOrd="0" presId="urn:microsoft.com/office/officeart/2005/8/layout/hierarchy1"/>
    <dgm:cxn modelId="{E670C167-16F0-4AB3-B29B-A3DC563F633B}" type="presParOf" srcId="{CC3169F3-AD73-484A-B91B-6941EBE17831}" destId="{A88A056F-20E0-4C39-A67F-0E985E471286}" srcOrd="0" destOrd="0" presId="urn:microsoft.com/office/officeart/2005/8/layout/hierarchy1"/>
    <dgm:cxn modelId="{1454479C-8456-403E-A1DB-9359AE1525FE}" type="presParOf" srcId="{CC3169F3-AD73-484A-B91B-6941EBE17831}" destId="{C424592B-C1AF-4278-A91D-CD4432B8EDCD}" srcOrd="1" destOrd="0" presId="urn:microsoft.com/office/officeart/2005/8/layout/hierarchy1"/>
    <dgm:cxn modelId="{356B641A-C4BD-41F6-98CD-037C3E508D40}" type="presParOf" srcId="{8428C70A-03DD-457F-A375-4A4C3C9FFD5A}" destId="{02BEC426-58D0-4FF8-8350-43189528BEF1}" srcOrd="1" destOrd="0" presId="urn:microsoft.com/office/officeart/2005/8/layout/hierarchy1"/>
    <dgm:cxn modelId="{76A91B77-D046-4524-8AC8-5CB8651DD2B0}" type="presParOf" srcId="{76A8D7EC-8867-4067-815C-57FAE1870C35}" destId="{951CBB90-092B-44C3-9A2B-52CD421D1C5D}" srcOrd="2" destOrd="0" presId="urn:microsoft.com/office/officeart/2005/8/layout/hierarchy1"/>
    <dgm:cxn modelId="{277D2599-47C4-472E-934B-F7A67CAFAEBD}" type="presParOf" srcId="{76A8D7EC-8867-4067-815C-57FAE1870C35}" destId="{AF0BB026-1624-4745-943B-2BE1E65EEE65}" srcOrd="3" destOrd="0" presId="urn:microsoft.com/office/officeart/2005/8/layout/hierarchy1"/>
    <dgm:cxn modelId="{68EBB432-53FC-4CB1-BA47-FFD0E8F09D4F}" type="presParOf" srcId="{AF0BB026-1624-4745-943B-2BE1E65EEE65}" destId="{061D2429-06A4-4295-AA10-97EE75341831}" srcOrd="0" destOrd="0" presId="urn:microsoft.com/office/officeart/2005/8/layout/hierarchy1"/>
    <dgm:cxn modelId="{D1E4F03E-24B1-42E8-B236-6668723B773F}" type="presParOf" srcId="{061D2429-06A4-4295-AA10-97EE75341831}" destId="{FFCB66F6-8A25-4647-80E5-1F93857570F9}" srcOrd="0" destOrd="0" presId="urn:microsoft.com/office/officeart/2005/8/layout/hierarchy1"/>
    <dgm:cxn modelId="{41A1D9A7-6800-47FE-A3FB-294078D6299F}" type="presParOf" srcId="{061D2429-06A4-4295-AA10-97EE75341831}" destId="{1AD23027-41A0-4240-86AB-82627FFDF6A5}" srcOrd="1" destOrd="0" presId="urn:microsoft.com/office/officeart/2005/8/layout/hierarchy1"/>
    <dgm:cxn modelId="{0E17A08F-41AF-4980-A35F-D3F3354D97DF}" type="presParOf" srcId="{AF0BB026-1624-4745-943B-2BE1E65EEE65}" destId="{57782E6A-F11C-4DD7-99BD-ECF3FC54FB4E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1CBB90-092B-44C3-9A2B-52CD421D1C5D}">
      <dsp:nvSpPr>
        <dsp:cNvPr id="0" name=""/>
        <dsp:cNvSpPr/>
      </dsp:nvSpPr>
      <dsp:spPr>
        <a:xfrm>
          <a:off x="4466163" y="3945123"/>
          <a:ext cx="1728197" cy="4034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5735"/>
              </a:lnTo>
              <a:lnTo>
                <a:pt x="1728197" y="325735"/>
              </a:lnTo>
              <a:lnTo>
                <a:pt x="1728197" y="403443"/>
              </a:lnTo>
            </a:path>
          </a:pathLst>
        </a:custGeom>
        <a:noFill/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F771A7-03F5-4C7B-A3F0-C8747486833C}">
      <dsp:nvSpPr>
        <dsp:cNvPr id="0" name=""/>
        <dsp:cNvSpPr/>
      </dsp:nvSpPr>
      <dsp:spPr>
        <a:xfrm>
          <a:off x="2593955" y="4881226"/>
          <a:ext cx="3384375" cy="4034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5740"/>
              </a:lnTo>
              <a:lnTo>
                <a:pt x="3384375" y="325740"/>
              </a:lnTo>
              <a:lnTo>
                <a:pt x="3384375" y="403449"/>
              </a:lnTo>
            </a:path>
          </a:pathLst>
        </a:custGeom>
        <a:noFill/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B007FA-C01C-4572-B4CD-676EB59C3250}">
      <dsp:nvSpPr>
        <dsp:cNvPr id="0" name=""/>
        <dsp:cNvSpPr/>
      </dsp:nvSpPr>
      <dsp:spPr>
        <a:xfrm>
          <a:off x="2593955" y="4881226"/>
          <a:ext cx="2376264" cy="4034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5740"/>
              </a:lnTo>
              <a:lnTo>
                <a:pt x="2376264" y="325740"/>
              </a:lnTo>
              <a:lnTo>
                <a:pt x="2376264" y="403449"/>
              </a:lnTo>
            </a:path>
          </a:pathLst>
        </a:custGeom>
        <a:noFill/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4F25CF-F52B-4F7B-93DF-3DA844B6B603}">
      <dsp:nvSpPr>
        <dsp:cNvPr id="0" name=""/>
        <dsp:cNvSpPr/>
      </dsp:nvSpPr>
      <dsp:spPr>
        <a:xfrm>
          <a:off x="2593955" y="4881226"/>
          <a:ext cx="1368153" cy="4034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5740"/>
              </a:lnTo>
              <a:lnTo>
                <a:pt x="1368153" y="325740"/>
              </a:lnTo>
              <a:lnTo>
                <a:pt x="1368153" y="403449"/>
              </a:lnTo>
            </a:path>
          </a:pathLst>
        </a:custGeom>
        <a:noFill/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576D67-5597-4683-81F8-C66756CB883C}">
      <dsp:nvSpPr>
        <dsp:cNvPr id="0" name=""/>
        <dsp:cNvSpPr/>
      </dsp:nvSpPr>
      <dsp:spPr>
        <a:xfrm>
          <a:off x="2593955" y="4881226"/>
          <a:ext cx="288037" cy="4034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5740"/>
              </a:lnTo>
              <a:lnTo>
                <a:pt x="288037" y="325740"/>
              </a:lnTo>
              <a:lnTo>
                <a:pt x="288037" y="403449"/>
              </a:lnTo>
            </a:path>
          </a:pathLst>
        </a:custGeom>
        <a:noFill/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C1400C-5375-4C82-ADFB-DEAA1EAA9CBA}">
      <dsp:nvSpPr>
        <dsp:cNvPr id="0" name=""/>
        <dsp:cNvSpPr/>
      </dsp:nvSpPr>
      <dsp:spPr>
        <a:xfrm>
          <a:off x="1801868" y="4881226"/>
          <a:ext cx="792087" cy="403449"/>
        </a:xfrm>
        <a:custGeom>
          <a:avLst/>
          <a:gdLst/>
          <a:ahLst/>
          <a:cxnLst/>
          <a:rect l="0" t="0" r="0" b="0"/>
          <a:pathLst>
            <a:path>
              <a:moveTo>
                <a:pt x="792087" y="0"/>
              </a:moveTo>
              <a:lnTo>
                <a:pt x="792087" y="325740"/>
              </a:lnTo>
              <a:lnTo>
                <a:pt x="0" y="325740"/>
              </a:lnTo>
              <a:lnTo>
                <a:pt x="0" y="403449"/>
              </a:lnTo>
            </a:path>
          </a:pathLst>
        </a:custGeom>
        <a:noFill/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DF5AEA-7119-4FA2-BC79-21DEB3C569FB}">
      <dsp:nvSpPr>
        <dsp:cNvPr id="0" name=""/>
        <dsp:cNvSpPr/>
      </dsp:nvSpPr>
      <dsp:spPr>
        <a:xfrm>
          <a:off x="721752" y="4881226"/>
          <a:ext cx="1872203" cy="403449"/>
        </a:xfrm>
        <a:custGeom>
          <a:avLst/>
          <a:gdLst/>
          <a:ahLst/>
          <a:cxnLst/>
          <a:rect l="0" t="0" r="0" b="0"/>
          <a:pathLst>
            <a:path>
              <a:moveTo>
                <a:pt x="1872203" y="0"/>
              </a:moveTo>
              <a:lnTo>
                <a:pt x="1872203" y="325740"/>
              </a:lnTo>
              <a:lnTo>
                <a:pt x="0" y="325740"/>
              </a:lnTo>
              <a:lnTo>
                <a:pt x="0" y="403449"/>
              </a:lnTo>
            </a:path>
          </a:pathLst>
        </a:custGeom>
        <a:noFill/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D7D3B9-BC49-45EA-BC06-D79E0E75A88D}">
      <dsp:nvSpPr>
        <dsp:cNvPr id="0" name=""/>
        <dsp:cNvSpPr/>
      </dsp:nvSpPr>
      <dsp:spPr>
        <a:xfrm>
          <a:off x="2593955" y="3945123"/>
          <a:ext cx="1872208" cy="403443"/>
        </a:xfrm>
        <a:custGeom>
          <a:avLst/>
          <a:gdLst/>
          <a:ahLst/>
          <a:cxnLst/>
          <a:rect l="0" t="0" r="0" b="0"/>
          <a:pathLst>
            <a:path>
              <a:moveTo>
                <a:pt x="1872208" y="0"/>
              </a:moveTo>
              <a:lnTo>
                <a:pt x="1872208" y="325735"/>
              </a:lnTo>
              <a:lnTo>
                <a:pt x="0" y="325735"/>
              </a:lnTo>
              <a:lnTo>
                <a:pt x="0" y="403443"/>
              </a:lnTo>
            </a:path>
          </a:pathLst>
        </a:custGeom>
        <a:noFill/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D9B3AF-37B7-4210-895A-CA51B3261CEA}">
      <dsp:nvSpPr>
        <dsp:cNvPr id="0" name=""/>
        <dsp:cNvSpPr/>
      </dsp:nvSpPr>
      <dsp:spPr>
        <a:xfrm>
          <a:off x="4466163" y="2504961"/>
          <a:ext cx="3784700" cy="907503"/>
        </a:xfrm>
        <a:custGeom>
          <a:avLst/>
          <a:gdLst/>
          <a:ahLst/>
          <a:cxnLst/>
          <a:rect l="0" t="0" r="0" b="0"/>
          <a:pathLst>
            <a:path>
              <a:moveTo>
                <a:pt x="3784700" y="0"/>
              </a:moveTo>
              <a:lnTo>
                <a:pt x="3784700" y="829795"/>
              </a:lnTo>
              <a:lnTo>
                <a:pt x="0" y="829795"/>
              </a:lnTo>
              <a:lnTo>
                <a:pt x="0" y="907503"/>
              </a:lnTo>
            </a:path>
          </a:pathLst>
        </a:custGeom>
        <a:noFill/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5594B0-94D5-4CA3-819B-B639DC49D819}">
      <dsp:nvSpPr>
        <dsp:cNvPr id="0" name=""/>
        <dsp:cNvSpPr/>
      </dsp:nvSpPr>
      <dsp:spPr>
        <a:xfrm>
          <a:off x="8498612" y="3945123"/>
          <a:ext cx="132767" cy="4034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5735"/>
              </a:lnTo>
              <a:lnTo>
                <a:pt x="132767" y="325735"/>
              </a:lnTo>
              <a:lnTo>
                <a:pt x="132767" y="403443"/>
              </a:lnTo>
            </a:path>
          </a:pathLst>
        </a:custGeom>
        <a:noFill/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2FE586-1F85-4E01-8819-B7F01B548B29}">
      <dsp:nvSpPr>
        <dsp:cNvPr id="0" name=""/>
        <dsp:cNvSpPr/>
      </dsp:nvSpPr>
      <dsp:spPr>
        <a:xfrm>
          <a:off x="7202472" y="3945123"/>
          <a:ext cx="1296139" cy="403443"/>
        </a:xfrm>
        <a:custGeom>
          <a:avLst/>
          <a:gdLst/>
          <a:ahLst/>
          <a:cxnLst/>
          <a:rect l="0" t="0" r="0" b="0"/>
          <a:pathLst>
            <a:path>
              <a:moveTo>
                <a:pt x="1296139" y="0"/>
              </a:moveTo>
              <a:lnTo>
                <a:pt x="1296139" y="325735"/>
              </a:lnTo>
              <a:lnTo>
                <a:pt x="0" y="325735"/>
              </a:lnTo>
              <a:lnTo>
                <a:pt x="0" y="403443"/>
              </a:lnTo>
            </a:path>
          </a:pathLst>
        </a:custGeom>
        <a:noFill/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2CF917-4C0A-4D9E-A2EE-DB5010B9FDEE}">
      <dsp:nvSpPr>
        <dsp:cNvPr id="0" name=""/>
        <dsp:cNvSpPr/>
      </dsp:nvSpPr>
      <dsp:spPr>
        <a:xfrm>
          <a:off x="8250864" y="2504961"/>
          <a:ext cx="247748" cy="9075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29795"/>
              </a:lnTo>
              <a:lnTo>
                <a:pt x="247748" y="829795"/>
              </a:lnTo>
              <a:lnTo>
                <a:pt x="247748" y="907503"/>
              </a:lnTo>
            </a:path>
          </a:pathLst>
        </a:custGeom>
        <a:noFill/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EE272E-B3ED-4148-A561-1C526F04BEAA}">
      <dsp:nvSpPr>
        <dsp:cNvPr id="0" name=""/>
        <dsp:cNvSpPr/>
      </dsp:nvSpPr>
      <dsp:spPr>
        <a:xfrm>
          <a:off x="5258250" y="2504961"/>
          <a:ext cx="2992613" cy="115413"/>
        </a:xfrm>
        <a:custGeom>
          <a:avLst/>
          <a:gdLst/>
          <a:ahLst/>
          <a:cxnLst/>
          <a:rect l="0" t="0" r="0" b="0"/>
          <a:pathLst>
            <a:path>
              <a:moveTo>
                <a:pt x="2992613" y="0"/>
              </a:moveTo>
              <a:lnTo>
                <a:pt x="2992613" y="37705"/>
              </a:lnTo>
              <a:lnTo>
                <a:pt x="0" y="37705"/>
              </a:lnTo>
              <a:lnTo>
                <a:pt x="0" y="115413"/>
              </a:lnTo>
            </a:path>
          </a:pathLst>
        </a:custGeom>
        <a:noFill/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FAB14F-E073-4F7C-B7B5-EDAA44B7850D}">
      <dsp:nvSpPr>
        <dsp:cNvPr id="0" name=""/>
        <dsp:cNvSpPr/>
      </dsp:nvSpPr>
      <dsp:spPr>
        <a:xfrm>
          <a:off x="5895714" y="1669760"/>
          <a:ext cx="2355149" cy="3025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4833"/>
              </a:lnTo>
              <a:lnTo>
                <a:pt x="2355149" y="224833"/>
              </a:lnTo>
              <a:lnTo>
                <a:pt x="2355149" y="302542"/>
              </a:lnTo>
            </a:path>
          </a:pathLst>
        </a:custGeom>
        <a:noFill/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919463-B2B8-4320-A283-6F68CADD20CC}">
      <dsp:nvSpPr>
        <dsp:cNvPr id="0" name=""/>
        <dsp:cNvSpPr/>
      </dsp:nvSpPr>
      <dsp:spPr>
        <a:xfrm>
          <a:off x="4362437" y="1669760"/>
          <a:ext cx="1533277" cy="302542"/>
        </a:xfrm>
        <a:custGeom>
          <a:avLst/>
          <a:gdLst/>
          <a:ahLst/>
          <a:cxnLst/>
          <a:rect l="0" t="0" r="0" b="0"/>
          <a:pathLst>
            <a:path>
              <a:moveTo>
                <a:pt x="1533277" y="0"/>
              </a:moveTo>
              <a:lnTo>
                <a:pt x="1533277" y="224833"/>
              </a:lnTo>
              <a:lnTo>
                <a:pt x="0" y="224833"/>
              </a:lnTo>
              <a:lnTo>
                <a:pt x="0" y="302542"/>
              </a:lnTo>
            </a:path>
          </a:pathLst>
        </a:custGeom>
        <a:noFill/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BEE45F-4984-4C20-A6F2-CF47A5E6B8FD}">
      <dsp:nvSpPr>
        <dsp:cNvPr id="0" name=""/>
        <dsp:cNvSpPr/>
      </dsp:nvSpPr>
      <dsp:spPr>
        <a:xfrm>
          <a:off x="3570312" y="854486"/>
          <a:ext cx="2325402" cy="2826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4906"/>
              </a:lnTo>
              <a:lnTo>
                <a:pt x="2325402" y="204906"/>
              </a:lnTo>
              <a:lnTo>
                <a:pt x="2325402" y="282615"/>
              </a:lnTo>
            </a:path>
          </a:pathLst>
        </a:custGeom>
        <a:noFill/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37CF40-2C9A-4FB5-9147-0A8BCEA3CCB2}">
      <dsp:nvSpPr>
        <dsp:cNvPr id="0" name=""/>
        <dsp:cNvSpPr/>
      </dsp:nvSpPr>
      <dsp:spPr>
        <a:xfrm>
          <a:off x="1516676" y="2485039"/>
          <a:ext cx="1149286" cy="6393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61687"/>
              </a:lnTo>
              <a:lnTo>
                <a:pt x="1149286" y="561687"/>
              </a:lnTo>
              <a:lnTo>
                <a:pt x="1149286" y="639395"/>
              </a:lnTo>
            </a:path>
          </a:pathLst>
        </a:custGeom>
        <a:noFill/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7B9486-50C9-4EC5-B194-AB0F67D13F54}">
      <dsp:nvSpPr>
        <dsp:cNvPr id="0" name=""/>
        <dsp:cNvSpPr/>
      </dsp:nvSpPr>
      <dsp:spPr>
        <a:xfrm>
          <a:off x="1468121" y="2485039"/>
          <a:ext cx="91440" cy="639395"/>
        </a:xfrm>
        <a:custGeom>
          <a:avLst/>
          <a:gdLst/>
          <a:ahLst/>
          <a:cxnLst/>
          <a:rect l="0" t="0" r="0" b="0"/>
          <a:pathLst>
            <a:path>
              <a:moveTo>
                <a:pt x="48555" y="0"/>
              </a:moveTo>
              <a:lnTo>
                <a:pt x="48555" y="561687"/>
              </a:lnTo>
              <a:lnTo>
                <a:pt x="45720" y="561687"/>
              </a:lnTo>
              <a:lnTo>
                <a:pt x="45720" y="639395"/>
              </a:lnTo>
            </a:path>
          </a:pathLst>
        </a:custGeom>
        <a:noFill/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61A754-F601-45E8-84B0-B7A8D179E9DC}">
      <dsp:nvSpPr>
        <dsp:cNvPr id="0" name=""/>
        <dsp:cNvSpPr/>
      </dsp:nvSpPr>
      <dsp:spPr>
        <a:xfrm>
          <a:off x="344758" y="2485039"/>
          <a:ext cx="1171918" cy="639395"/>
        </a:xfrm>
        <a:custGeom>
          <a:avLst/>
          <a:gdLst/>
          <a:ahLst/>
          <a:cxnLst/>
          <a:rect l="0" t="0" r="0" b="0"/>
          <a:pathLst>
            <a:path>
              <a:moveTo>
                <a:pt x="1171918" y="0"/>
              </a:moveTo>
              <a:lnTo>
                <a:pt x="1171918" y="561687"/>
              </a:lnTo>
              <a:lnTo>
                <a:pt x="0" y="561687"/>
              </a:lnTo>
              <a:lnTo>
                <a:pt x="0" y="639395"/>
              </a:lnTo>
            </a:path>
          </a:pathLst>
        </a:custGeom>
        <a:noFill/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2296EE-27AE-4516-8805-49F888D083B7}">
      <dsp:nvSpPr>
        <dsp:cNvPr id="0" name=""/>
        <dsp:cNvSpPr/>
      </dsp:nvSpPr>
      <dsp:spPr>
        <a:xfrm>
          <a:off x="973154" y="1669760"/>
          <a:ext cx="543522" cy="2826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4912"/>
              </a:lnTo>
              <a:lnTo>
                <a:pt x="543522" y="204912"/>
              </a:lnTo>
              <a:lnTo>
                <a:pt x="543522" y="282620"/>
              </a:lnTo>
            </a:path>
          </a:pathLst>
        </a:custGeom>
        <a:noFill/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845DE6-4D4B-4BF1-B8F3-94D6030B8C7F}">
      <dsp:nvSpPr>
        <dsp:cNvPr id="0" name=""/>
        <dsp:cNvSpPr/>
      </dsp:nvSpPr>
      <dsp:spPr>
        <a:xfrm>
          <a:off x="361535" y="1669760"/>
          <a:ext cx="611618" cy="282620"/>
        </a:xfrm>
        <a:custGeom>
          <a:avLst/>
          <a:gdLst/>
          <a:ahLst/>
          <a:cxnLst/>
          <a:rect l="0" t="0" r="0" b="0"/>
          <a:pathLst>
            <a:path>
              <a:moveTo>
                <a:pt x="611618" y="0"/>
              </a:moveTo>
              <a:lnTo>
                <a:pt x="611618" y="204912"/>
              </a:lnTo>
              <a:lnTo>
                <a:pt x="0" y="204912"/>
              </a:lnTo>
              <a:lnTo>
                <a:pt x="0" y="282620"/>
              </a:lnTo>
            </a:path>
          </a:pathLst>
        </a:custGeom>
        <a:noFill/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41D851-F823-45E0-AECF-CB4B1278654E}">
      <dsp:nvSpPr>
        <dsp:cNvPr id="0" name=""/>
        <dsp:cNvSpPr/>
      </dsp:nvSpPr>
      <dsp:spPr>
        <a:xfrm>
          <a:off x="973154" y="854486"/>
          <a:ext cx="2597158" cy="282615"/>
        </a:xfrm>
        <a:custGeom>
          <a:avLst/>
          <a:gdLst/>
          <a:ahLst/>
          <a:cxnLst/>
          <a:rect l="0" t="0" r="0" b="0"/>
          <a:pathLst>
            <a:path>
              <a:moveTo>
                <a:pt x="2597158" y="0"/>
              </a:moveTo>
              <a:lnTo>
                <a:pt x="2597158" y="204906"/>
              </a:lnTo>
              <a:lnTo>
                <a:pt x="0" y="204906"/>
              </a:lnTo>
              <a:lnTo>
                <a:pt x="0" y="282615"/>
              </a:lnTo>
            </a:path>
          </a:pathLst>
        </a:custGeom>
        <a:noFill/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E16ADE-7697-49A3-B06D-50F7200C85E0}">
      <dsp:nvSpPr>
        <dsp:cNvPr id="0" name=""/>
        <dsp:cNvSpPr/>
      </dsp:nvSpPr>
      <dsp:spPr>
        <a:xfrm>
          <a:off x="3150896" y="321827"/>
          <a:ext cx="838832" cy="53265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CEC49C2-DA8F-49AD-B241-D619F05526FF}">
      <dsp:nvSpPr>
        <dsp:cNvPr id="0" name=""/>
        <dsp:cNvSpPr/>
      </dsp:nvSpPr>
      <dsp:spPr>
        <a:xfrm>
          <a:off x="3244100" y="410370"/>
          <a:ext cx="838832" cy="5326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+mj-lt"/>
            </a:rPr>
            <a:t>Манде</a:t>
          </a:r>
          <a:endParaRPr lang="ru-RU" sz="1200" kern="1200" dirty="0">
            <a:latin typeface="+mj-lt"/>
          </a:endParaRPr>
        </a:p>
      </dsp:txBody>
      <dsp:txXfrm>
        <a:off x="3259701" y="425971"/>
        <a:ext cx="807630" cy="501456"/>
      </dsp:txXfrm>
    </dsp:sp>
    <dsp:sp modelId="{B35DCA2F-800A-4075-878E-1CD95AF2A3B9}">
      <dsp:nvSpPr>
        <dsp:cNvPr id="0" name=""/>
        <dsp:cNvSpPr/>
      </dsp:nvSpPr>
      <dsp:spPr>
        <a:xfrm>
          <a:off x="553737" y="1137101"/>
          <a:ext cx="838832" cy="53265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F17A89C-AA7D-4D18-A96F-3FBD64D683E0}">
      <dsp:nvSpPr>
        <dsp:cNvPr id="0" name=""/>
        <dsp:cNvSpPr/>
      </dsp:nvSpPr>
      <dsp:spPr>
        <a:xfrm>
          <a:off x="646941" y="1225645"/>
          <a:ext cx="838832" cy="5326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Юго-вост.</a:t>
          </a:r>
          <a:endParaRPr lang="ru-RU" sz="1200" kern="1200" dirty="0"/>
        </a:p>
      </dsp:txBody>
      <dsp:txXfrm>
        <a:off x="662542" y="1241246"/>
        <a:ext cx="807630" cy="501456"/>
      </dsp:txXfrm>
    </dsp:sp>
    <dsp:sp modelId="{5216F57E-8CF8-4E21-9908-0BD7F1A0DD1A}">
      <dsp:nvSpPr>
        <dsp:cNvPr id="0" name=""/>
        <dsp:cNvSpPr/>
      </dsp:nvSpPr>
      <dsp:spPr>
        <a:xfrm>
          <a:off x="-57881" y="1952381"/>
          <a:ext cx="838832" cy="53265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D833E01-0594-4482-A149-E1881DA98E2D}">
      <dsp:nvSpPr>
        <dsp:cNvPr id="0" name=""/>
        <dsp:cNvSpPr/>
      </dsp:nvSpPr>
      <dsp:spPr>
        <a:xfrm>
          <a:off x="35322" y="2040924"/>
          <a:ext cx="838832" cy="5326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ЮМ</a:t>
          </a:r>
          <a:endParaRPr lang="ru-RU" sz="1200" kern="1200" dirty="0"/>
        </a:p>
      </dsp:txBody>
      <dsp:txXfrm>
        <a:off x="50923" y="2056525"/>
        <a:ext cx="807630" cy="501456"/>
      </dsp:txXfrm>
    </dsp:sp>
    <dsp:sp modelId="{C99F617F-8B6B-4CF7-9D84-42AD78EF23D7}">
      <dsp:nvSpPr>
        <dsp:cNvPr id="0" name=""/>
        <dsp:cNvSpPr/>
      </dsp:nvSpPr>
      <dsp:spPr>
        <a:xfrm>
          <a:off x="1097260" y="1952381"/>
          <a:ext cx="838832" cy="53265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B22C74D-C1E0-431D-AC23-8BBDE262FAA4}">
      <dsp:nvSpPr>
        <dsp:cNvPr id="0" name=""/>
        <dsp:cNvSpPr/>
      </dsp:nvSpPr>
      <dsp:spPr>
        <a:xfrm>
          <a:off x="1190463" y="2040924"/>
          <a:ext cx="838832" cy="5326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ЮВМ</a:t>
          </a:r>
          <a:endParaRPr lang="ru-RU" sz="1200" kern="1200" dirty="0"/>
        </a:p>
      </dsp:txBody>
      <dsp:txXfrm>
        <a:off x="1206064" y="2056525"/>
        <a:ext cx="807630" cy="501456"/>
      </dsp:txXfrm>
    </dsp:sp>
    <dsp:sp modelId="{39AA6C78-1C8D-4CAC-B2EF-B50F7967C0B9}">
      <dsp:nvSpPr>
        <dsp:cNvPr id="0" name=""/>
        <dsp:cNvSpPr/>
      </dsp:nvSpPr>
      <dsp:spPr>
        <a:xfrm>
          <a:off x="-74657" y="3124435"/>
          <a:ext cx="838832" cy="53265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10ADCFC-7DBA-4B7B-8F77-347DF13352CE}">
      <dsp:nvSpPr>
        <dsp:cNvPr id="0" name=""/>
        <dsp:cNvSpPr/>
      </dsp:nvSpPr>
      <dsp:spPr>
        <a:xfrm>
          <a:off x="18545" y="3212978"/>
          <a:ext cx="838832" cy="5326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err="1" smtClean="0"/>
            <a:t>Биса</a:t>
          </a:r>
          <a:r>
            <a:rPr lang="ru-RU" sz="1200" kern="1200" dirty="0" smtClean="0"/>
            <a:t>-сан</a:t>
          </a:r>
          <a:endParaRPr lang="ru-RU" sz="1200" kern="1200" dirty="0"/>
        </a:p>
      </dsp:txBody>
      <dsp:txXfrm>
        <a:off x="34146" y="3228579"/>
        <a:ext cx="807630" cy="501456"/>
      </dsp:txXfrm>
    </dsp:sp>
    <dsp:sp modelId="{0F07D85D-1B15-433E-9C27-0AA35C1EF621}">
      <dsp:nvSpPr>
        <dsp:cNvPr id="0" name=""/>
        <dsp:cNvSpPr/>
      </dsp:nvSpPr>
      <dsp:spPr>
        <a:xfrm>
          <a:off x="1094424" y="3124435"/>
          <a:ext cx="838832" cy="53265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396ABCA-34C7-4D33-B41C-38665322079F}">
      <dsp:nvSpPr>
        <dsp:cNvPr id="0" name=""/>
        <dsp:cNvSpPr/>
      </dsp:nvSpPr>
      <dsp:spPr>
        <a:xfrm>
          <a:off x="1187628" y="3212978"/>
          <a:ext cx="838832" cy="5326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Боко-</a:t>
          </a:r>
          <a:r>
            <a:rPr lang="ru-RU" sz="1200" kern="1200" dirty="0" err="1" smtClean="0"/>
            <a:t>буса</a:t>
          </a:r>
          <a:endParaRPr lang="ru-RU" sz="1200" kern="1200" dirty="0"/>
        </a:p>
      </dsp:txBody>
      <dsp:txXfrm>
        <a:off x="1203229" y="3228579"/>
        <a:ext cx="807630" cy="501456"/>
      </dsp:txXfrm>
    </dsp:sp>
    <dsp:sp modelId="{3DEFAF33-883B-4289-B289-77BC022F9389}">
      <dsp:nvSpPr>
        <dsp:cNvPr id="0" name=""/>
        <dsp:cNvSpPr/>
      </dsp:nvSpPr>
      <dsp:spPr>
        <a:xfrm>
          <a:off x="2246546" y="3124435"/>
          <a:ext cx="838832" cy="53265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ACCE4FA-9B48-4B9F-A64E-A506FDE7E747}">
      <dsp:nvSpPr>
        <dsp:cNvPr id="0" name=""/>
        <dsp:cNvSpPr/>
      </dsp:nvSpPr>
      <dsp:spPr>
        <a:xfrm>
          <a:off x="2339750" y="3212978"/>
          <a:ext cx="838832" cy="5326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err="1" smtClean="0"/>
            <a:t>Кьенга-шанга</a:t>
          </a:r>
          <a:r>
            <a:rPr lang="ru-RU" sz="1200" kern="1200" dirty="0" smtClean="0"/>
            <a:t>-</a:t>
          </a:r>
          <a:endParaRPr lang="ru-RU" sz="1200" kern="1200" dirty="0"/>
        </a:p>
      </dsp:txBody>
      <dsp:txXfrm>
        <a:off x="2355351" y="3228579"/>
        <a:ext cx="807630" cy="501456"/>
      </dsp:txXfrm>
    </dsp:sp>
    <dsp:sp modelId="{63F04E6B-D431-4037-A5DF-D2E06A071F53}">
      <dsp:nvSpPr>
        <dsp:cNvPr id="0" name=""/>
        <dsp:cNvSpPr/>
      </dsp:nvSpPr>
      <dsp:spPr>
        <a:xfrm>
          <a:off x="5476298" y="1137101"/>
          <a:ext cx="838832" cy="53265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AED0033-BF96-49AA-A9CF-648B876E07DD}">
      <dsp:nvSpPr>
        <dsp:cNvPr id="0" name=""/>
        <dsp:cNvSpPr/>
      </dsp:nvSpPr>
      <dsp:spPr>
        <a:xfrm>
          <a:off x="5569502" y="1225645"/>
          <a:ext cx="838832" cy="5326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Зап.</a:t>
          </a:r>
          <a:endParaRPr lang="ru-RU" sz="1200" kern="1200" dirty="0"/>
        </a:p>
      </dsp:txBody>
      <dsp:txXfrm>
        <a:off x="5585103" y="1241246"/>
        <a:ext cx="807630" cy="501456"/>
      </dsp:txXfrm>
    </dsp:sp>
    <dsp:sp modelId="{B21AA0CF-6CEB-46EE-86B7-0620EE7597B6}">
      <dsp:nvSpPr>
        <dsp:cNvPr id="0" name=""/>
        <dsp:cNvSpPr/>
      </dsp:nvSpPr>
      <dsp:spPr>
        <a:xfrm>
          <a:off x="3943021" y="1972302"/>
          <a:ext cx="838832" cy="53265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02774AC-8747-4574-B8D1-C434826F6FEA}">
      <dsp:nvSpPr>
        <dsp:cNvPr id="0" name=""/>
        <dsp:cNvSpPr/>
      </dsp:nvSpPr>
      <dsp:spPr>
        <a:xfrm>
          <a:off x="4036224" y="2060846"/>
          <a:ext cx="838832" cy="5326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err="1" smtClean="0"/>
            <a:t>Сонинке-бозо</a:t>
          </a:r>
          <a:endParaRPr lang="ru-RU" sz="1200" kern="1200" dirty="0"/>
        </a:p>
      </dsp:txBody>
      <dsp:txXfrm>
        <a:off x="4051825" y="2076447"/>
        <a:ext cx="807630" cy="501456"/>
      </dsp:txXfrm>
    </dsp:sp>
    <dsp:sp modelId="{EFA62494-FC40-4518-93CD-127F82CB4DD3}">
      <dsp:nvSpPr>
        <dsp:cNvPr id="0" name=""/>
        <dsp:cNvSpPr/>
      </dsp:nvSpPr>
      <dsp:spPr>
        <a:xfrm>
          <a:off x="7831447" y="1972302"/>
          <a:ext cx="838832" cy="53265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E4DA808-E78E-49B2-8F5E-2918B7C14AD5}">
      <dsp:nvSpPr>
        <dsp:cNvPr id="0" name=""/>
        <dsp:cNvSpPr/>
      </dsp:nvSpPr>
      <dsp:spPr>
        <a:xfrm>
          <a:off x="7924651" y="2060846"/>
          <a:ext cx="838832" cy="5326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Самого-центр.</a:t>
          </a:r>
          <a:endParaRPr lang="ru-RU" sz="1200" kern="1200" dirty="0"/>
        </a:p>
      </dsp:txBody>
      <dsp:txXfrm>
        <a:off x="7940252" y="2076447"/>
        <a:ext cx="807630" cy="501456"/>
      </dsp:txXfrm>
    </dsp:sp>
    <dsp:sp modelId="{8306A3C4-A873-4CA7-ACA1-B51DA47FE7B4}">
      <dsp:nvSpPr>
        <dsp:cNvPr id="0" name=""/>
        <dsp:cNvSpPr/>
      </dsp:nvSpPr>
      <dsp:spPr>
        <a:xfrm>
          <a:off x="4838834" y="2620375"/>
          <a:ext cx="838832" cy="53265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BEEB18B-DBD1-459C-BDB4-01F09B637E11}">
      <dsp:nvSpPr>
        <dsp:cNvPr id="0" name=""/>
        <dsp:cNvSpPr/>
      </dsp:nvSpPr>
      <dsp:spPr>
        <a:xfrm>
          <a:off x="4932038" y="2708918"/>
          <a:ext cx="838832" cy="5326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Самого-бобо</a:t>
          </a:r>
          <a:endParaRPr lang="ru-RU" sz="1200" kern="1200" dirty="0"/>
        </a:p>
      </dsp:txBody>
      <dsp:txXfrm>
        <a:off x="4947639" y="2724519"/>
        <a:ext cx="807630" cy="501456"/>
      </dsp:txXfrm>
    </dsp:sp>
    <dsp:sp modelId="{3ABFBA78-A47A-4432-A42B-C267E910006D}">
      <dsp:nvSpPr>
        <dsp:cNvPr id="0" name=""/>
        <dsp:cNvSpPr/>
      </dsp:nvSpPr>
      <dsp:spPr>
        <a:xfrm>
          <a:off x="8079196" y="3412465"/>
          <a:ext cx="838832" cy="53265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CCAF2CE-8044-4328-8525-2E295538E9DC}">
      <dsp:nvSpPr>
        <dsp:cNvPr id="0" name=""/>
        <dsp:cNvSpPr/>
      </dsp:nvSpPr>
      <dsp:spPr>
        <a:xfrm>
          <a:off x="8172399" y="3501008"/>
          <a:ext cx="838832" cy="5326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Центр.</a:t>
          </a:r>
          <a:endParaRPr lang="ru-RU" sz="1200" kern="1200" dirty="0"/>
        </a:p>
      </dsp:txBody>
      <dsp:txXfrm>
        <a:off x="8188000" y="3516609"/>
        <a:ext cx="807630" cy="501456"/>
      </dsp:txXfrm>
    </dsp:sp>
    <dsp:sp modelId="{FA30BE0C-AF6F-48D5-AD6D-E49D59D45C32}">
      <dsp:nvSpPr>
        <dsp:cNvPr id="0" name=""/>
        <dsp:cNvSpPr/>
      </dsp:nvSpPr>
      <dsp:spPr>
        <a:xfrm>
          <a:off x="6783056" y="4348567"/>
          <a:ext cx="838832" cy="53265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360AD90-196D-4EAF-8ED2-66B0A78FC27D}">
      <dsp:nvSpPr>
        <dsp:cNvPr id="0" name=""/>
        <dsp:cNvSpPr/>
      </dsp:nvSpPr>
      <dsp:spPr>
        <a:xfrm>
          <a:off x="6876259" y="4437111"/>
          <a:ext cx="838832" cy="5326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err="1" smtClean="0"/>
            <a:t>Джого-джери</a:t>
          </a:r>
          <a:endParaRPr lang="ru-RU" sz="1200" kern="1200" dirty="0"/>
        </a:p>
      </dsp:txBody>
      <dsp:txXfrm>
        <a:off x="6891860" y="4452712"/>
        <a:ext cx="807630" cy="501456"/>
      </dsp:txXfrm>
    </dsp:sp>
    <dsp:sp modelId="{1E6ED985-8407-46F6-B91B-73CCA87A18CB}">
      <dsp:nvSpPr>
        <dsp:cNvPr id="0" name=""/>
        <dsp:cNvSpPr/>
      </dsp:nvSpPr>
      <dsp:spPr>
        <a:xfrm>
          <a:off x="8211963" y="4348567"/>
          <a:ext cx="838832" cy="53265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A140405-3689-4230-A3E2-F2CC86554F65}">
      <dsp:nvSpPr>
        <dsp:cNvPr id="0" name=""/>
        <dsp:cNvSpPr/>
      </dsp:nvSpPr>
      <dsp:spPr>
        <a:xfrm>
          <a:off x="8305167" y="4437111"/>
          <a:ext cx="838832" cy="5326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err="1" smtClean="0"/>
            <a:t>Манден</a:t>
          </a:r>
          <a:endParaRPr lang="ru-RU" sz="1200" kern="1200" dirty="0"/>
        </a:p>
      </dsp:txBody>
      <dsp:txXfrm>
        <a:off x="8320768" y="4452712"/>
        <a:ext cx="807630" cy="501456"/>
      </dsp:txXfrm>
    </dsp:sp>
    <dsp:sp modelId="{B88ABE38-D497-45DA-BAD5-99BECF91B548}">
      <dsp:nvSpPr>
        <dsp:cNvPr id="0" name=""/>
        <dsp:cNvSpPr/>
      </dsp:nvSpPr>
      <dsp:spPr>
        <a:xfrm>
          <a:off x="4046747" y="3412465"/>
          <a:ext cx="838832" cy="53265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D5D8A67-51B0-4AC1-B7CD-AE2D84CFBB3D}">
      <dsp:nvSpPr>
        <dsp:cNvPr id="0" name=""/>
        <dsp:cNvSpPr/>
      </dsp:nvSpPr>
      <dsp:spPr>
        <a:xfrm>
          <a:off x="4139950" y="3501008"/>
          <a:ext cx="838832" cy="5326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err="1" smtClean="0"/>
            <a:t>Сусу</a:t>
          </a:r>
          <a:r>
            <a:rPr lang="ru-RU" sz="1200" kern="1200" dirty="0" smtClean="0"/>
            <a:t>-ЮЗ</a:t>
          </a:r>
          <a:endParaRPr lang="ru-RU" sz="1200" kern="1200" dirty="0"/>
        </a:p>
      </dsp:txBody>
      <dsp:txXfrm>
        <a:off x="4155551" y="3516609"/>
        <a:ext cx="807630" cy="501456"/>
      </dsp:txXfrm>
    </dsp:sp>
    <dsp:sp modelId="{5DB00DAA-2D19-4F83-B6D2-43245AA3FAC3}">
      <dsp:nvSpPr>
        <dsp:cNvPr id="0" name=""/>
        <dsp:cNvSpPr/>
      </dsp:nvSpPr>
      <dsp:spPr>
        <a:xfrm>
          <a:off x="2174539" y="4348567"/>
          <a:ext cx="838832" cy="53265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64AF064-D6EE-4750-A6A5-F1BA0FF9B1A7}">
      <dsp:nvSpPr>
        <dsp:cNvPr id="0" name=""/>
        <dsp:cNvSpPr/>
      </dsp:nvSpPr>
      <dsp:spPr>
        <a:xfrm>
          <a:off x="2267742" y="4437111"/>
          <a:ext cx="838832" cy="5326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ЮЗМ</a:t>
          </a:r>
          <a:endParaRPr lang="ru-RU" sz="1200" kern="1200" dirty="0"/>
        </a:p>
      </dsp:txBody>
      <dsp:txXfrm>
        <a:off x="2283343" y="4452712"/>
        <a:ext cx="807630" cy="501456"/>
      </dsp:txXfrm>
    </dsp:sp>
    <dsp:sp modelId="{A6D2247B-F011-4A53-BB12-AF42BFA209C0}">
      <dsp:nvSpPr>
        <dsp:cNvPr id="0" name=""/>
        <dsp:cNvSpPr/>
      </dsp:nvSpPr>
      <dsp:spPr>
        <a:xfrm>
          <a:off x="302335" y="5284675"/>
          <a:ext cx="838832" cy="53265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855079B-F4D4-47D9-8D81-9477F802645B}">
      <dsp:nvSpPr>
        <dsp:cNvPr id="0" name=""/>
        <dsp:cNvSpPr/>
      </dsp:nvSpPr>
      <dsp:spPr>
        <a:xfrm>
          <a:off x="395539" y="5373218"/>
          <a:ext cx="838832" cy="5326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err="1" smtClean="0"/>
            <a:t>Менде</a:t>
          </a:r>
          <a:endParaRPr lang="ru-RU" sz="1200" kern="1200" dirty="0"/>
        </a:p>
      </dsp:txBody>
      <dsp:txXfrm>
        <a:off x="411140" y="5388819"/>
        <a:ext cx="807630" cy="501456"/>
      </dsp:txXfrm>
    </dsp:sp>
    <dsp:sp modelId="{BC3B3DCA-B748-4017-9908-2095DA206884}">
      <dsp:nvSpPr>
        <dsp:cNvPr id="0" name=""/>
        <dsp:cNvSpPr/>
      </dsp:nvSpPr>
      <dsp:spPr>
        <a:xfrm>
          <a:off x="1382452" y="5284675"/>
          <a:ext cx="838832" cy="53265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64B76AA-F002-4B4A-ADAE-BCD91B5364A8}">
      <dsp:nvSpPr>
        <dsp:cNvPr id="0" name=""/>
        <dsp:cNvSpPr/>
      </dsp:nvSpPr>
      <dsp:spPr>
        <a:xfrm>
          <a:off x="1475655" y="5373218"/>
          <a:ext cx="838832" cy="5326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Локо</a:t>
          </a:r>
          <a:endParaRPr lang="ru-RU" sz="1200" kern="1200" dirty="0"/>
        </a:p>
      </dsp:txBody>
      <dsp:txXfrm>
        <a:off x="1491256" y="5388819"/>
        <a:ext cx="807630" cy="501456"/>
      </dsp:txXfrm>
    </dsp:sp>
    <dsp:sp modelId="{D6D10CB9-97A0-4C99-86F0-8FA832011D1F}">
      <dsp:nvSpPr>
        <dsp:cNvPr id="0" name=""/>
        <dsp:cNvSpPr/>
      </dsp:nvSpPr>
      <dsp:spPr>
        <a:xfrm>
          <a:off x="2462576" y="5284675"/>
          <a:ext cx="838832" cy="53265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54F13A4-F2AB-4740-AEAD-4E73B32B5434}">
      <dsp:nvSpPr>
        <dsp:cNvPr id="0" name=""/>
        <dsp:cNvSpPr/>
      </dsp:nvSpPr>
      <dsp:spPr>
        <a:xfrm>
          <a:off x="2555780" y="5373218"/>
          <a:ext cx="838832" cy="5326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Банди</a:t>
          </a:r>
          <a:endParaRPr lang="ru-RU" sz="1200" kern="1200" dirty="0"/>
        </a:p>
      </dsp:txBody>
      <dsp:txXfrm>
        <a:off x="2571381" y="5388819"/>
        <a:ext cx="807630" cy="501456"/>
      </dsp:txXfrm>
    </dsp:sp>
    <dsp:sp modelId="{166B28FC-D6F2-41A8-BBE1-8FF390E332A5}">
      <dsp:nvSpPr>
        <dsp:cNvPr id="0" name=""/>
        <dsp:cNvSpPr/>
      </dsp:nvSpPr>
      <dsp:spPr>
        <a:xfrm>
          <a:off x="3542692" y="5284675"/>
          <a:ext cx="838832" cy="53265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1B27FBC-C618-4250-A3A6-D92CF1EDA29F}">
      <dsp:nvSpPr>
        <dsp:cNvPr id="0" name=""/>
        <dsp:cNvSpPr/>
      </dsp:nvSpPr>
      <dsp:spPr>
        <a:xfrm>
          <a:off x="3635896" y="5373218"/>
          <a:ext cx="838832" cy="5326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err="1" smtClean="0"/>
            <a:t>Кпелле</a:t>
          </a:r>
          <a:endParaRPr lang="ru-RU" sz="1200" kern="1200" dirty="0"/>
        </a:p>
      </dsp:txBody>
      <dsp:txXfrm>
        <a:off x="3651497" y="5388819"/>
        <a:ext cx="807630" cy="501456"/>
      </dsp:txXfrm>
    </dsp:sp>
    <dsp:sp modelId="{8DF791A3-58B7-4C4C-8355-A3AC134DE3E2}">
      <dsp:nvSpPr>
        <dsp:cNvPr id="0" name=""/>
        <dsp:cNvSpPr/>
      </dsp:nvSpPr>
      <dsp:spPr>
        <a:xfrm>
          <a:off x="4550803" y="5284675"/>
          <a:ext cx="838832" cy="53265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B0160F4-8A53-4559-8B2D-ADBF38F63EEB}">
      <dsp:nvSpPr>
        <dsp:cNvPr id="0" name=""/>
        <dsp:cNvSpPr/>
      </dsp:nvSpPr>
      <dsp:spPr>
        <a:xfrm>
          <a:off x="4644007" y="5373218"/>
          <a:ext cx="838832" cy="5326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Лоома</a:t>
          </a:r>
          <a:endParaRPr lang="ru-RU" sz="1200" kern="1200" dirty="0"/>
        </a:p>
      </dsp:txBody>
      <dsp:txXfrm>
        <a:off x="4659608" y="5388819"/>
        <a:ext cx="807630" cy="501456"/>
      </dsp:txXfrm>
    </dsp:sp>
    <dsp:sp modelId="{A88A056F-20E0-4C39-A67F-0E985E471286}">
      <dsp:nvSpPr>
        <dsp:cNvPr id="0" name=""/>
        <dsp:cNvSpPr/>
      </dsp:nvSpPr>
      <dsp:spPr>
        <a:xfrm>
          <a:off x="5558914" y="5284675"/>
          <a:ext cx="838832" cy="53265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424592B-C1AF-4278-A91D-CD4432B8EDCD}">
      <dsp:nvSpPr>
        <dsp:cNvPr id="0" name=""/>
        <dsp:cNvSpPr/>
      </dsp:nvSpPr>
      <dsp:spPr>
        <a:xfrm>
          <a:off x="5652118" y="5373218"/>
          <a:ext cx="838832" cy="5326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Зиало</a:t>
          </a:r>
          <a:endParaRPr lang="ru-RU" sz="1200" kern="1200" dirty="0"/>
        </a:p>
      </dsp:txBody>
      <dsp:txXfrm>
        <a:off x="5667719" y="5388819"/>
        <a:ext cx="807630" cy="501456"/>
      </dsp:txXfrm>
    </dsp:sp>
    <dsp:sp modelId="{FFCB66F6-8A25-4647-80E5-1F93857570F9}">
      <dsp:nvSpPr>
        <dsp:cNvPr id="0" name=""/>
        <dsp:cNvSpPr/>
      </dsp:nvSpPr>
      <dsp:spPr>
        <a:xfrm>
          <a:off x="5774944" y="4348567"/>
          <a:ext cx="838832" cy="53265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AD23027-41A0-4240-86AB-82627FFDF6A5}">
      <dsp:nvSpPr>
        <dsp:cNvPr id="0" name=""/>
        <dsp:cNvSpPr/>
      </dsp:nvSpPr>
      <dsp:spPr>
        <a:xfrm>
          <a:off x="5868148" y="4437111"/>
          <a:ext cx="838832" cy="5326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Сусу-дьялонке</a:t>
          </a:r>
          <a:endParaRPr lang="ru-RU" sz="1200" kern="1200" dirty="0"/>
        </a:p>
      </dsp:txBody>
      <dsp:txXfrm>
        <a:off x="5883749" y="4452712"/>
        <a:ext cx="807630" cy="5014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BA2FA-599E-4948-97AC-DA608C2824BD}" type="datetimeFigureOut">
              <a:rPr lang="ru-RU" smtClean="0"/>
              <a:t>19.11.2014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AC24D-7601-4BE2-AA37-03C114788AE2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BA2FA-599E-4948-97AC-DA608C2824BD}" type="datetimeFigureOut">
              <a:rPr lang="ru-RU" smtClean="0"/>
              <a:t>19.11.2014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AC24D-7601-4BE2-AA37-03C114788AE2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BA2FA-599E-4948-97AC-DA608C2824BD}" type="datetimeFigureOut">
              <a:rPr lang="ru-RU" smtClean="0"/>
              <a:t>19.11.2014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AC24D-7601-4BE2-AA37-03C114788AE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BA2FA-599E-4948-97AC-DA608C2824BD}" type="datetimeFigureOut">
              <a:rPr lang="ru-RU" smtClean="0"/>
              <a:t>19.11.2014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AC24D-7601-4BE2-AA37-03C114788AE2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BA2FA-599E-4948-97AC-DA608C2824BD}" type="datetimeFigureOut">
              <a:rPr lang="ru-RU" smtClean="0"/>
              <a:t>19.11.2014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AC24D-7601-4BE2-AA37-03C114788AE2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BA2FA-599E-4948-97AC-DA608C2824BD}" type="datetimeFigureOut">
              <a:rPr lang="ru-RU" smtClean="0"/>
              <a:t>19.11.2014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AC24D-7601-4BE2-AA37-03C114788AE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BA2FA-599E-4948-97AC-DA608C2824BD}" type="datetimeFigureOut">
              <a:rPr lang="ru-RU" smtClean="0"/>
              <a:t>19.11.2014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AC24D-7601-4BE2-AA37-03C114788AE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BA2FA-599E-4948-97AC-DA608C2824BD}" type="datetimeFigureOut">
              <a:rPr lang="ru-RU" smtClean="0"/>
              <a:t>19.11.2014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AC24D-7601-4BE2-AA37-03C114788AE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BA2FA-599E-4948-97AC-DA608C2824BD}" type="datetimeFigureOut">
              <a:rPr lang="ru-RU" smtClean="0"/>
              <a:t>19.11.2014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AC24D-7601-4BE2-AA37-03C114788AE2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BA2FA-599E-4948-97AC-DA608C2824BD}" type="datetimeFigureOut">
              <a:rPr lang="ru-RU" smtClean="0"/>
              <a:t>19.11.2014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AC24D-7601-4BE2-AA37-03C114788AE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BA2FA-599E-4948-97AC-DA608C2824BD}" type="datetimeFigureOut">
              <a:rPr lang="ru-RU" smtClean="0"/>
              <a:t>19.11.2014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AC24D-7601-4BE2-AA37-03C114788AE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50BA2FA-599E-4948-97AC-DA608C2824BD}" type="datetimeFigureOut">
              <a:rPr lang="ru-RU" smtClean="0"/>
              <a:t>19.11.2014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42AC24D-7601-4BE2-AA37-03C114788AE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(</a:t>
            </a:r>
            <a:r>
              <a:rPr lang="en-US" dirty="0" err="1" smtClean="0"/>
              <a:t>z</a:t>
            </a:r>
            <a:r>
              <a:rPr lang="en-US" dirty="0" err="1" smtClean="0">
                <a:latin typeface="Calibri"/>
              </a:rPr>
              <a:t>íyɔˊlˋɔwòy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Язык зиало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76421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560412978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27895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2875" y="1"/>
            <a:ext cx="4321373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800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620688"/>
            <a:ext cx="8136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Социолингвистическая информация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467544" y="1412776"/>
            <a:ext cx="8136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Число носителей: 25 </a:t>
            </a:r>
            <a:r>
              <a:rPr lang="ru-RU" dirty="0" err="1" smtClean="0"/>
              <a:t>тыс.чел</a:t>
            </a:r>
            <a:r>
              <a:rPr lang="ru-RU" dirty="0" smtClean="0"/>
              <a:t>.,</a:t>
            </a:r>
            <a:r>
              <a:rPr lang="ru-RU" dirty="0"/>
              <a:t> </a:t>
            </a:r>
            <a:r>
              <a:rPr lang="ru-RU" dirty="0" smtClean="0"/>
              <a:t>из которых 15 тыс. живут в 45 деревнях, а остальные переселились в города.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67544" y="2636912"/>
            <a:ext cx="81369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«Страна зиало»(</a:t>
            </a:r>
            <a:r>
              <a:rPr lang="en-US" dirty="0" smtClean="0"/>
              <a:t>le pays </a:t>
            </a:r>
            <a:r>
              <a:rPr lang="en-US" dirty="0" err="1" smtClean="0"/>
              <a:t>zialo</a:t>
            </a:r>
            <a:r>
              <a:rPr lang="ru-RU" dirty="0" smtClean="0"/>
              <a:t>)</a:t>
            </a:r>
            <a:r>
              <a:rPr lang="en-US" dirty="0" smtClean="0"/>
              <a:t> – </a:t>
            </a:r>
            <a:r>
              <a:rPr lang="ru-RU" dirty="0" smtClean="0"/>
              <a:t>узкая полоса холмистой местности на границе Либерии и Гвинеи. Ее границы обозначают земли, где исторически говорили на зиало.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44247" y="4077072"/>
            <a:ext cx="79208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Официальный язык Гвинеи – французский. На юге «Страны зиало» более менее знают английский. </a:t>
            </a:r>
            <a:r>
              <a:rPr lang="en-US" dirty="0" smtClean="0"/>
              <a:t>Lingua franca </a:t>
            </a:r>
            <a:r>
              <a:rPr lang="ru-RU" dirty="0" smtClean="0"/>
              <a:t>этого региона – язык лоома. Многие молодые люди в деревнях и почти 100% зиало в городах используют лоома в ежедневном публичном общении.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32232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692696"/>
            <a:ext cx="82089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Зиало долгое время считался диалектом лоома. Базовый лексикон зиало и лоома совпадает на 85-91%, много общего в </a:t>
            </a:r>
            <a:r>
              <a:rPr lang="ru-RU" dirty="0" err="1" smtClean="0"/>
              <a:t>тонологии</a:t>
            </a:r>
            <a:r>
              <a:rPr lang="ru-RU" dirty="0" smtClean="0"/>
              <a:t> и морфологии. Из-за этого многие носители начинают смешивать элементы двух  языков.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371988" y="1916832"/>
            <a:ext cx="8208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Несмотря на это, во многих семьях в деревнях зиало продолжают говорить исключительно на родном языке.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95536" y="2924944"/>
            <a:ext cx="82089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 последние годы в «Страну зиало» начал миграцию народ северные киси (группа мель, </a:t>
            </a:r>
            <a:r>
              <a:rPr lang="ru-RU" dirty="0" err="1" smtClean="0"/>
              <a:t>юв</a:t>
            </a:r>
            <a:r>
              <a:rPr lang="ru-RU" dirty="0" smtClean="0"/>
              <a:t> атлантических языков). В настоящее время они составляют до 30% населения деревень зиало. В нескольких южных деревнях язык киси вытеснил зиало.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95536" y="4437112"/>
            <a:ext cx="80413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Сами зиало делят свой язык на пять взаимопонимаемых диалектов: </a:t>
            </a:r>
            <a:r>
              <a:rPr lang="ru-RU" dirty="0" err="1" smtClean="0"/>
              <a:t>келигиго</a:t>
            </a:r>
            <a:r>
              <a:rPr lang="ru-RU" dirty="0" smtClean="0"/>
              <a:t>, </a:t>
            </a:r>
            <a:r>
              <a:rPr lang="ru-RU" dirty="0" err="1" smtClean="0"/>
              <a:t>байава</a:t>
            </a:r>
            <a:r>
              <a:rPr lang="ru-RU" dirty="0" smtClean="0"/>
              <a:t>, </a:t>
            </a:r>
            <a:r>
              <a:rPr lang="ru-RU" dirty="0" err="1" smtClean="0"/>
              <a:t>воло</a:t>
            </a:r>
            <a:r>
              <a:rPr lang="ru-RU" dirty="0" smtClean="0"/>
              <a:t>-зиало, </a:t>
            </a:r>
            <a:r>
              <a:rPr lang="ru-RU" dirty="0" err="1" smtClean="0"/>
              <a:t>войнджава</a:t>
            </a:r>
            <a:r>
              <a:rPr lang="ru-RU" dirty="0" smtClean="0"/>
              <a:t>, </a:t>
            </a:r>
            <a:r>
              <a:rPr lang="ru-RU" dirty="0" err="1" smtClean="0"/>
              <a:t>лаволозу</a:t>
            </a:r>
            <a:r>
              <a:rPr lang="ru-RU" dirty="0"/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5536" y="5507940"/>
            <a:ext cx="80413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Письменности нет.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5136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476672"/>
            <a:ext cx="7920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Типологические характеристики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611560" y="1012928"/>
            <a:ext cx="792088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Тип выражения грамматических значений:</a:t>
            </a:r>
          </a:p>
          <a:p>
            <a:r>
              <a:rPr lang="ru-RU" sz="2000" dirty="0" smtClean="0"/>
              <a:t>Есть элементы и </a:t>
            </a:r>
            <a:r>
              <a:rPr lang="ru-RU" sz="2000" dirty="0" err="1" smtClean="0"/>
              <a:t>аналитизма</a:t>
            </a:r>
            <a:r>
              <a:rPr lang="ru-RU" sz="2000" dirty="0" smtClean="0"/>
              <a:t>, и </a:t>
            </a:r>
            <a:r>
              <a:rPr lang="ru-RU" sz="2000" dirty="0" err="1" smtClean="0"/>
              <a:t>синтетизма</a:t>
            </a:r>
            <a:r>
              <a:rPr lang="ru-RU" sz="2000" dirty="0" smtClean="0"/>
              <a:t>.</a:t>
            </a:r>
          </a:p>
          <a:p>
            <a:endParaRPr lang="ru-RU" sz="2000" dirty="0" smtClean="0"/>
          </a:p>
          <a:p>
            <a:r>
              <a:rPr lang="ru-RU" sz="2000" dirty="0"/>
              <a:t>	</a:t>
            </a:r>
            <a:r>
              <a:rPr lang="en-US" sz="2000" dirty="0" err="1" smtClean="0"/>
              <a:t>n</a:t>
            </a:r>
            <a:r>
              <a:rPr lang="en-US" sz="2000" dirty="0" err="1" smtClean="0">
                <a:latin typeface="Calibri"/>
              </a:rPr>
              <a:t>á</a:t>
            </a:r>
            <a:r>
              <a:rPr lang="en-US" sz="2000" dirty="0" smtClean="0">
                <a:latin typeface="Calibri"/>
              </a:rPr>
              <a:t>                 </a:t>
            </a:r>
            <a:r>
              <a:rPr lang="en-US" sz="2000" dirty="0" err="1" smtClean="0">
                <a:latin typeface="Calibri"/>
              </a:rPr>
              <a:t>ténémá</a:t>
            </a:r>
            <a:r>
              <a:rPr lang="en-US" sz="2000" dirty="0" smtClean="0"/>
              <a:t>-y                 </a:t>
            </a:r>
            <a:r>
              <a:rPr lang="en-US" sz="2000" dirty="0" err="1" smtClean="0"/>
              <a:t>ɣ</a:t>
            </a:r>
            <a:r>
              <a:rPr lang="en-US" sz="2000" dirty="0" err="1" smtClean="0">
                <a:latin typeface="Calibri"/>
              </a:rPr>
              <a:t>ɛ</a:t>
            </a:r>
            <a:r>
              <a:rPr lang="en-US" sz="2000" dirty="0" smtClean="0">
                <a:latin typeface="Calibri"/>
              </a:rPr>
              <a:t>́ </a:t>
            </a:r>
            <a:r>
              <a:rPr lang="ru-RU" sz="2000" dirty="0" smtClean="0">
                <a:latin typeface="Calibri"/>
              </a:rPr>
              <a:t>       </a:t>
            </a:r>
            <a:r>
              <a:rPr lang="en-US" sz="2000" dirty="0" err="1" smtClean="0">
                <a:latin typeface="Calibri"/>
              </a:rPr>
              <a:t>gɛ̀y</a:t>
            </a:r>
            <a:r>
              <a:rPr lang="en-US" sz="2000" dirty="0" smtClean="0">
                <a:latin typeface="Calibri"/>
              </a:rPr>
              <a:t>                   </a:t>
            </a:r>
            <a:r>
              <a:rPr lang="en-US" sz="2000" dirty="0" err="1" smtClean="0">
                <a:latin typeface="Calibri"/>
              </a:rPr>
              <a:t>bé</a:t>
            </a:r>
            <a:r>
              <a:rPr lang="en-US" sz="2000" dirty="0" smtClean="0">
                <a:latin typeface="Calibri"/>
              </a:rPr>
              <a:t>     </a:t>
            </a:r>
            <a:r>
              <a:rPr lang="en-US" sz="2000" dirty="0" err="1" smtClean="0">
                <a:latin typeface="Calibri"/>
              </a:rPr>
              <a:t>và</a:t>
            </a:r>
            <a:endParaRPr lang="en-US" sz="2000" dirty="0" smtClean="0">
              <a:latin typeface="Calibri"/>
            </a:endParaRPr>
          </a:p>
          <a:p>
            <a:r>
              <a:rPr lang="en-US" sz="2000" dirty="0">
                <a:latin typeface="Calibri"/>
              </a:rPr>
              <a:t>	</a:t>
            </a:r>
            <a:r>
              <a:rPr lang="en-US" sz="2000" dirty="0" smtClean="0">
                <a:latin typeface="Calibri"/>
              </a:rPr>
              <a:t>3SG.COND  </a:t>
            </a:r>
            <a:r>
              <a:rPr lang="ru-RU" sz="2000" dirty="0" smtClean="0">
                <a:latin typeface="Calibri"/>
              </a:rPr>
              <a:t>воскресенье-</a:t>
            </a:r>
            <a:r>
              <a:rPr lang="en-US" sz="2000" dirty="0" smtClean="0">
                <a:latin typeface="Calibri"/>
              </a:rPr>
              <a:t>DEF   </a:t>
            </a:r>
            <a:r>
              <a:rPr lang="ru-RU" sz="2000" dirty="0" smtClean="0">
                <a:latin typeface="Calibri"/>
              </a:rPr>
              <a:t>быть   1</a:t>
            </a:r>
            <a:r>
              <a:rPr lang="en-US" sz="2000" dirty="0" smtClean="0">
                <a:latin typeface="Calibri"/>
              </a:rPr>
              <a:t>SG.PRNEG    IRR     </a:t>
            </a:r>
            <a:r>
              <a:rPr lang="ru-RU" sz="2000" dirty="0" smtClean="0">
                <a:latin typeface="Calibri"/>
              </a:rPr>
              <a:t>приходить</a:t>
            </a:r>
          </a:p>
          <a:p>
            <a:r>
              <a:rPr lang="en-US" sz="2000" dirty="0" smtClean="0">
                <a:latin typeface="Calibri"/>
              </a:rPr>
              <a:t>	‘</a:t>
            </a:r>
            <a:r>
              <a:rPr lang="ru-RU" sz="2000" dirty="0" smtClean="0">
                <a:latin typeface="Calibri"/>
              </a:rPr>
              <a:t>Если бы было воскресенье, я бы не пришел</a:t>
            </a:r>
            <a:r>
              <a:rPr lang="en-US" sz="2000" dirty="0" smtClean="0">
                <a:latin typeface="Calibri"/>
              </a:rPr>
              <a:t>’</a:t>
            </a:r>
            <a:r>
              <a:rPr lang="ru-RU" sz="2000" dirty="0" smtClean="0">
                <a:latin typeface="Calibri"/>
              </a:rPr>
              <a:t>.</a:t>
            </a:r>
            <a:endParaRPr lang="ru-RU" sz="20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611560" y="3573016"/>
            <a:ext cx="7992888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	</a:t>
            </a:r>
            <a:r>
              <a:rPr lang="en-US" sz="2000" dirty="0" err="1" smtClean="0"/>
              <a:t>n</a:t>
            </a:r>
            <a:r>
              <a:rPr lang="en-US" sz="2000" dirty="0" err="1" smtClean="0">
                <a:latin typeface="Calibri"/>
              </a:rPr>
              <a:t>è</a:t>
            </a:r>
            <a:r>
              <a:rPr lang="en-US" sz="2000" dirty="0" smtClean="0">
                <a:latin typeface="Calibri"/>
              </a:rPr>
              <a:t>-</a:t>
            </a:r>
            <a:r>
              <a:rPr lang="en-US" sz="2000" dirty="0" smtClean="0"/>
              <a:t>n</a:t>
            </a:r>
            <a:r>
              <a:rPr lang="en-US" sz="2000" dirty="0" smtClean="0">
                <a:latin typeface="Calibri"/>
              </a:rPr>
              <a:t>ṹ-</a:t>
            </a:r>
            <a:r>
              <a:rPr lang="en-US" sz="2000" dirty="0" err="1" smtClean="0">
                <a:latin typeface="Calibri"/>
              </a:rPr>
              <a:t>gà</a:t>
            </a:r>
            <a:r>
              <a:rPr lang="en-US" sz="2000" dirty="0" smtClean="0">
                <a:latin typeface="Calibri"/>
              </a:rPr>
              <a:t>-y-</a:t>
            </a:r>
            <a:r>
              <a:rPr lang="en-US" sz="2000" dirty="0" err="1" smtClean="0">
                <a:latin typeface="Calibri"/>
              </a:rPr>
              <a:t>tì</a:t>
            </a:r>
            <a:endParaRPr lang="en-US" sz="2000" dirty="0" smtClean="0">
              <a:latin typeface="Calibri"/>
            </a:endParaRPr>
          </a:p>
          <a:p>
            <a:r>
              <a:rPr lang="en-US" sz="2000" dirty="0">
                <a:latin typeface="Calibri"/>
              </a:rPr>
              <a:t>	</a:t>
            </a:r>
            <a:r>
              <a:rPr lang="en-US" sz="2000" dirty="0" smtClean="0">
                <a:latin typeface="Calibri"/>
              </a:rPr>
              <a:t>1SG.POSS.EXCL-</a:t>
            </a:r>
            <a:r>
              <a:rPr lang="ru-RU" sz="2000" dirty="0" smtClean="0">
                <a:latin typeface="Calibri"/>
              </a:rPr>
              <a:t>человек-</a:t>
            </a:r>
            <a:r>
              <a:rPr lang="en-US" sz="2000" dirty="0" smtClean="0">
                <a:latin typeface="Calibri"/>
              </a:rPr>
              <a:t>PL-DEF-PL</a:t>
            </a:r>
          </a:p>
          <a:p>
            <a:r>
              <a:rPr lang="en-US" sz="2000" dirty="0">
                <a:latin typeface="Calibri"/>
              </a:rPr>
              <a:t>	</a:t>
            </a:r>
            <a:r>
              <a:rPr lang="en-US" sz="2000" dirty="0" smtClean="0">
                <a:latin typeface="Calibri"/>
              </a:rPr>
              <a:t>‘</a:t>
            </a:r>
            <a:r>
              <a:rPr lang="ru-RU" sz="2000" dirty="0" smtClean="0">
                <a:latin typeface="Calibri"/>
              </a:rPr>
              <a:t>мои родители,  моя семья</a:t>
            </a:r>
            <a:r>
              <a:rPr lang="en-US" sz="2000" dirty="0" smtClean="0">
                <a:latin typeface="Calibri"/>
              </a:rPr>
              <a:t>’</a:t>
            </a:r>
            <a:endParaRPr lang="ru-RU" sz="2000" dirty="0" smtClean="0">
              <a:latin typeface="Calibri"/>
            </a:endParaRPr>
          </a:p>
          <a:p>
            <a:endParaRPr lang="ru-RU" sz="2000" dirty="0">
              <a:latin typeface="Calibri"/>
            </a:endParaRPr>
          </a:p>
          <a:p>
            <a:pPr algn="ctr"/>
            <a:r>
              <a:rPr lang="ru-RU" sz="2000" dirty="0"/>
              <a:t>Характер связи между морфемами:</a:t>
            </a:r>
          </a:p>
          <a:p>
            <a:r>
              <a:rPr lang="ru-RU" sz="2000" dirty="0"/>
              <a:t>Соединение корней и других морфем является агглютинативным и в основном следуют правилам начальных чередований согласных.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0617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620688"/>
            <a:ext cx="8208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Вершинное/</a:t>
            </a:r>
            <a:r>
              <a:rPr lang="ru-RU" dirty="0" err="1" smtClean="0"/>
              <a:t>зависимостное</a:t>
            </a:r>
            <a:r>
              <a:rPr lang="ru-RU" dirty="0" smtClean="0"/>
              <a:t> маркирование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467544" y="1556792"/>
            <a:ext cx="820891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А. В именной группе:</a:t>
            </a:r>
          </a:p>
          <a:p>
            <a:r>
              <a:rPr lang="ru-RU" dirty="0"/>
              <a:t>	</a:t>
            </a:r>
            <a:r>
              <a:rPr lang="ru-RU" dirty="0" smtClean="0"/>
              <a:t>нулевое маркирование</a:t>
            </a:r>
          </a:p>
          <a:p>
            <a:r>
              <a:rPr lang="ru-RU" dirty="0" smtClean="0"/>
              <a:t>	</a:t>
            </a:r>
            <a:r>
              <a:rPr lang="en-US" dirty="0" err="1" smtClean="0"/>
              <a:t>K</a:t>
            </a:r>
            <a:r>
              <a:rPr lang="en-US" dirty="0" err="1" smtClean="0">
                <a:latin typeface="Calibri"/>
              </a:rPr>
              <a:t>òlì</a:t>
            </a:r>
            <a:r>
              <a:rPr lang="en-US" dirty="0" smtClean="0">
                <a:latin typeface="Calibri"/>
              </a:rPr>
              <a:t>     </a:t>
            </a:r>
            <a:r>
              <a:rPr lang="en-US" dirty="0" err="1" smtClean="0">
                <a:latin typeface="Calibri"/>
              </a:rPr>
              <a:t>wòwà</a:t>
            </a:r>
            <a:r>
              <a:rPr lang="en-US" dirty="0" smtClean="0">
                <a:latin typeface="Calibri"/>
              </a:rPr>
              <a:t>-y</a:t>
            </a:r>
          </a:p>
          <a:p>
            <a:r>
              <a:rPr lang="en-US" dirty="0" smtClean="0">
                <a:latin typeface="Calibri"/>
              </a:rPr>
              <a:t>	</a:t>
            </a:r>
            <a:r>
              <a:rPr lang="ru-RU" dirty="0" smtClean="0">
                <a:latin typeface="Calibri"/>
              </a:rPr>
              <a:t>Коли </a:t>
            </a:r>
            <a:r>
              <a:rPr lang="en-US" dirty="0" smtClean="0">
                <a:latin typeface="Calibri"/>
              </a:rPr>
              <a:t> </a:t>
            </a:r>
            <a:r>
              <a:rPr lang="ru-RU" dirty="0" smtClean="0">
                <a:latin typeface="Calibri"/>
              </a:rPr>
              <a:t>нож-</a:t>
            </a:r>
            <a:r>
              <a:rPr lang="en-US" dirty="0" smtClean="0">
                <a:latin typeface="Calibri"/>
              </a:rPr>
              <a:t>DEF</a:t>
            </a:r>
          </a:p>
          <a:p>
            <a:endParaRPr lang="en-US" dirty="0" smtClean="0">
              <a:latin typeface="Calibri"/>
            </a:endParaRPr>
          </a:p>
          <a:p>
            <a:r>
              <a:rPr lang="en-US" dirty="0" smtClean="0">
                <a:latin typeface="Calibri"/>
              </a:rPr>
              <a:t>	</a:t>
            </a:r>
            <a:r>
              <a:rPr lang="en-US" dirty="0" err="1" smtClean="0">
                <a:latin typeface="Calibri"/>
              </a:rPr>
              <a:t>jɛ</a:t>
            </a:r>
            <a:r>
              <a:rPr lang="en-US" dirty="0" smtClean="0">
                <a:latin typeface="Calibri"/>
              </a:rPr>
              <a:t>́-y </a:t>
            </a:r>
            <a:r>
              <a:rPr lang="ru-RU" dirty="0" smtClean="0">
                <a:latin typeface="Calibri"/>
              </a:rPr>
              <a:t>             </a:t>
            </a:r>
            <a:r>
              <a:rPr lang="en-US" dirty="0" err="1" smtClean="0">
                <a:latin typeface="Calibri"/>
              </a:rPr>
              <a:t>zúlú-gì</a:t>
            </a:r>
            <a:endParaRPr lang="en-US" dirty="0" smtClean="0">
              <a:latin typeface="Calibri"/>
            </a:endParaRPr>
          </a:p>
          <a:p>
            <a:r>
              <a:rPr lang="en-US" dirty="0" smtClean="0">
                <a:latin typeface="Calibri"/>
              </a:rPr>
              <a:t>	</a:t>
            </a:r>
            <a:r>
              <a:rPr lang="ru-RU" dirty="0" smtClean="0">
                <a:latin typeface="Calibri"/>
              </a:rPr>
              <a:t>вода-</a:t>
            </a:r>
            <a:r>
              <a:rPr lang="en-US" dirty="0" smtClean="0">
                <a:latin typeface="Calibri"/>
              </a:rPr>
              <a:t>DEF   </a:t>
            </a:r>
            <a:r>
              <a:rPr lang="ru-RU" dirty="0" smtClean="0">
                <a:latin typeface="Calibri"/>
              </a:rPr>
              <a:t>шум</a:t>
            </a:r>
            <a:r>
              <a:rPr lang="en-US" dirty="0" smtClean="0">
                <a:latin typeface="Calibri"/>
              </a:rPr>
              <a:t>-DEF</a:t>
            </a:r>
            <a:endParaRPr lang="ru-RU" dirty="0" smtClean="0">
              <a:latin typeface="Calibri"/>
            </a:endParaRPr>
          </a:p>
          <a:p>
            <a:endParaRPr lang="ru-RU" dirty="0" smtClean="0">
              <a:latin typeface="Calibri"/>
            </a:endParaRPr>
          </a:p>
          <a:p>
            <a:r>
              <a:rPr lang="ru-RU" dirty="0" smtClean="0">
                <a:latin typeface="Calibri"/>
              </a:rPr>
              <a:t>	Показатели определенности и множественности присоединяются в конце ИГ и оформляют ее целиком:</a:t>
            </a:r>
          </a:p>
          <a:p>
            <a:r>
              <a:rPr lang="ru-RU" dirty="0">
                <a:latin typeface="Calibri"/>
              </a:rPr>
              <a:t>	</a:t>
            </a:r>
            <a:r>
              <a:rPr lang="en-US" dirty="0" err="1" smtClean="0">
                <a:latin typeface="Calibri"/>
              </a:rPr>
              <a:t>Kòlì</a:t>
            </a:r>
            <a:r>
              <a:rPr lang="en-US" dirty="0" smtClean="0">
                <a:latin typeface="Calibri"/>
              </a:rPr>
              <a:t> </a:t>
            </a:r>
            <a:r>
              <a:rPr lang="ru-RU" dirty="0" smtClean="0">
                <a:latin typeface="Calibri"/>
              </a:rPr>
              <a:t>     </a:t>
            </a:r>
            <a:r>
              <a:rPr lang="en-US" dirty="0" err="1" smtClean="0">
                <a:latin typeface="Calibri"/>
              </a:rPr>
              <a:t>ɓòlá</a:t>
            </a:r>
            <a:r>
              <a:rPr lang="en-US" dirty="0" smtClean="0">
                <a:latin typeface="Calibri"/>
              </a:rPr>
              <a:t> </a:t>
            </a:r>
            <a:r>
              <a:rPr lang="ru-RU" dirty="0" smtClean="0">
                <a:latin typeface="Calibri"/>
              </a:rPr>
              <a:t>  </a:t>
            </a:r>
            <a:r>
              <a:rPr lang="en-US" dirty="0" err="1" smtClean="0">
                <a:latin typeface="Calibri"/>
              </a:rPr>
              <a:t>kɛ́ɛ́ɣɛ</a:t>
            </a:r>
            <a:r>
              <a:rPr lang="en-US" dirty="0" smtClean="0">
                <a:latin typeface="Calibri"/>
              </a:rPr>
              <a:t>̀ </a:t>
            </a:r>
            <a:r>
              <a:rPr lang="ru-RU" dirty="0" smtClean="0">
                <a:latin typeface="Calibri"/>
              </a:rPr>
              <a:t>          </a:t>
            </a:r>
            <a:r>
              <a:rPr lang="en-US" dirty="0" err="1" smtClean="0">
                <a:latin typeface="Calibri"/>
              </a:rPr>
              <a:t>lápá</a:t>
            </a:r>
            <a:r>
              <a:rPr lang="en-US" dirty="0" smtClean="0">
                <a:latin typeface="Calibri"/>
              </a:rPr>
              <a:t> </a:t>
            </a:r>
            <a:r>
              <a:rPr lang="ru-RU" dirty="0" smtClean="0">
                <a:latin typeface="Calibri"/>
              </a:rPr>
              <a:t>      </a:t>
            </a:r>
            <a:r>
              <a:rPr lang="en-US" dirty="0" err="1" smtClean="0">
                <a:latin typeface="Calibri"/>
              </a:rPr>
              <a:t>wólé</a:t>
            </a:r>
            <a:r>
              <a:rPr lang="en-US" dirty="0" smtClean="0">
                <a:latin typeface="Calibri"/>
              </a:rPr>
              <a:t> </a:t>
            </a:r>
            <a:r>
              <a:rPr lang="ru-RU" dirty="0" smtClean="0">
                <a:latin typeface="Calibri"/>
              </a:rPr>
              <a:t>                 </a:t>
            </a:r>
            <a:r>
              <a:rPr lang="en-US" dirty="0" err="1" smtClean="0">
                <a:latin typeface="Calibri"/>
              </a:rPr>
              <a:t>gɔ́là-y-tì</a:t>
            </a:r>
            <a:r>
              <a:rPr lang="en-US" dirty="0" smtClean="0">
                <a:latin typeface="Calibri"/>
              </a:rPr>
              <a:t>                    </a:t>
            </a:r>
            <a:r>
              <a:rPr lang="en-US" dirty="0" err="1" smtClean="0">
                <a:latin typeface="Calibri"/>
              </a:rPr>
              <a:t>lè</a:t>
            </a:r>
            <a:endParaRPr lang="en-US" dirty="0" smtClean="0">
              <a:latin typeface="Calibri"/>
            </a:endParaRPr>
          </a:p>
          <a:p>
            <a:r>
              <a:rPr lang="en-US" dirty="0">
                <a:latin typeface="Calibri"/>
              </a:rPr>
              <a:t>	</a:t>
            </a:r>
            <a:r>
              <a:rPr lang="ru-RU" dirty="0" smtClean="0">
                <a:latin typeface="Calibri"/>
              </a:rPr>
              <a:t>Коли   друг   </a:t>
            </a:r>
            <a:r>
              <a:rPr lang="en-US" dirty="0" smtClean="0">
                <a:latin typeface="Calibri"/>
              </a:rPr>
              <a:t>REF\</a:t>
            </a:r>
            <a:r>
              <a:rPr lang="ru-RU" dirty="0" smtClean="0">
                <a:latin typeface="Calibri"/>
              </a:rPr>
              <a:t>отец    сумка   </a:t>
            </a:r>
            <a:r>
              <a:rPr lang="ru-RU" dirty="0" err="1" smtClean="0">
                <a:latin typeface="Calibri"/>
              </a:rPr>
              <a:t>быть.белым</a:t>
            </a:r>
            <a:r>
              <a:rPr lang="ru-RU" dirty="0" smtClean="0">
                <a:latin typeface="Calibri"/>
              </a:rPr>
              <a:t>    большой-</a:t>
            </a:r>
            <a:r>
              <a:rPr lang="en-US" dirty="0" smtClean="0">
                <a:latin typeface="Calibri"/>
              </a:rPr>
              <a:t>DEF-PL    EXI</a:t>
            </a:r>
          </a:p>
          <a:p>
            <a:r>
              <a:rPr lang="en-US" dirty="0">
                <a:latin typeface="Calibri"/>
              </a:rPr>
              <a:t>	</a:t>
            </a:r>
            <a:r>
              <a:rPr lang="en-US" dirty="0" smtClean="0">
                <a:latin typeface="Calibri"/>
              </a:rPr>
              <a:t>‘</a:t>
            </a:r>
            <a:r>
              <a:rPr lang="ru-RU" dirty="0" smtClean="0">
                <a:latin typeface="Calibri"/>
              </a:rPr>
              <a:t>Это большие белые сумки отца друга Коли</a:t>
            </a:r>
            <a:r>
              <a:rPr lang="en-US" dirty="0" smtClean="0">
                <a:latin typeface="Calibri"/>
              </a:rPr>
              <a:t>’</a:t>
            </a:r>
          </a:p>
        </p:txBody>
      </p:sp>
    </p:spTree>
    <p:extLst>
      <p:ext uri="{BB962C8B-B14F-4D97-AF65-F5344CB8AC3E}">
        <p14:creationId xmlns:p14="http://schemas.microsoft.com/office/powerpoint/2010/main" val="17260699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980728"/>
            <a:ext cx="792088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/>
              <a:t>Б. В предикации:</a:t>
            </a:r>
            <a:endParaRPr lang="en-US" sz="2200" dirty="0" smtClean="0"/>
          </a:p>
          <a:p>
            <a:r>
              <a:rPr lang="en-US" sz="2200" dirty="0"/>
              <a:t>	</a:t>
            </a:r>
            <a:r>
              <a:rPr lang="ru-RU" sz="2200" dirty="0" smtClean="0"/>
              <a:t>С элементами </a:t>
            </a:r>
            <a:r>
              <a:rPr lang="ru-RU" sz="2200" dirty="0" err="1" smtClean="0"/>
              <a:t>зависимостного</a:t>
            </a:r>
            <a:r>
              <a:rPr lang="ru-RU" sz="2200" dirty="0" smtClean="0"/>
              <a:t>:</a:t>
            </a:r>
          </a:p>
          <a:p>
            <a:endParaRPr lang="ru-RU" sz="2200" dirty="0" smtClean="0"/>
          </a:p>
          <a:p>
            <a:r>
              <a:rPr lang="ru-RU" sz="2200" dirty="0" smtClean="0"/>
              <a:t>	</a:t>
            </a:r>
            <a:r>
              <a:rPr lang="en-US" sz="2200" dirty="0" err="1" smtClean="0"/>
              <a:t>K</a:t>
            </a:r>
            <a:r>
              <a:rPr lang="en-US" sz="2200" dirty="0" err="1" smtClean="0">
                <a:latin typeface="Calibri"/>
              </a:rPr>
              <a:t>òlì</a:t>
            </a:r>
            <a:r>
              <a:rPr lang="en-US" sz="2200" dirty="0" smtClean="0">
                <a:latin typeface="Calibri"/>
              </a:rPr>
              <a:t> </a:t>
            </a:r>
            <a:r>
              <a:rPr lang="ru-RU" sz="2200" dirty="0" smtClean="0">
                <a:latin typeface="Calibri"/>
              </a:rPr>
              <a:t>     </a:t>
            </a:r>
            <a:r>
              <a:rPr lang="en-US" sz="2200" dirty="0" err="1" smtClean="0">
                <a:latin typeface="Calibri"/>
              </a:rPr>
              <a:t>lɔ</a:t>
            </a:r>
            <a:r>
              <a:rPr lang="en-US" sz="2200" dirty="0" smtClean="0">
                <a:latin typeface="Calibri"/>
              </a:rPr>
              <a:t>́                   </a:t>
            </a:r>
            <a:r>
              <a:rPr lang="en-US" sz="2200" dirty="0" err="1" smtClean="0">
                <a:latin typeface="Calibri"/>
              </a:rPr>
              <a:t>gízè</a:t>
            </a:r>
            <a:r>
              <a:rPr lang="en-US" sz="2200" dirty="0" smtClean="0">
                <a:latin typeface="Calibri"/>
              </a:rPr>
              <a:t>-y </a:t>
            </a:r>
            <a:r>
              <a:rPr lang="ru-RU" sz="2200" dirty="0" smtClean="0">
                <a:latin typeface="Calibri"/>
              </a:rPr>
              <a:t>                  </a:t>
            </a:r>
            <a:r>
              <a:rPr lang="en-US" sz="2200" dirty="0" err="1" smtClean="0">
                <a:latin typeface="Calibri"/>
              </a:rPr>
              <a:t>ɣɛ</a:t>
            </a:r>
            <a:r>
              <a:rPr lang="en-US" sz="2200" dirty="0" smtClean="0">
                <a:latin typeface="Calibri"/>
              </a:rPr>
              <a:t>̀              </a:t>
            </a:r>
            <a:r>
              <a:rPr lang="ru-RU" sz="2200" dirty="0" smtClean="0">
                <a:latin typeface="Calibri"/>
              </a:rPr>
              <a:t>        </a:t>
            </a:r>
            <a:r>
              <a:rPr lang="en-US" sz="2200" dirty="0" err="1" smtClean="0">
                <a:latin typeface="Calibri"/>
              </a:rPr>
              <a:t>gà</a:t>
            </a:r>
            <a:r>
              <a:rPr lang="en-US" sz="2200" dirty="0" smtClean="0">
                <a:latin typeface="Calibri"/>
              </a:rPr>
              <a:t> </a:t>
            </a:r>
            <a:r>
              <a:rPr lang="ru-RU" sz="2200" dirty="0" smtClean="0">
                <a:latin typeface="Calibri"/>
              </a:rPr>
              <a:t> </a:t>
            </a:r>
            <a:r>
              <a:rPr lang="en-US" sz="2200" dirty="0" err="1" smtClean="0">
                <a:latin typeface="Calibri"/>
              </a:rPr>
              <a:t>Màsà</a:t>
            </a:r>
            <a:endParaRPr lang="en-US" sz="2200" dirty="0" smtClean="0">
              <a:latin typeface="Calibri"/>
            </a:endParaRPr>
          </a:p>
          <a:p>
            <a:r>
              <a:rPr lang="en-US" sz="2200" dirty="0">
                <a:latin typeface="Calibri"/>
              </a:rPr>
              <a:t>	</a:t>
            </a:r>
            <a:r>
              <a:rPr lang="ru-RU" sz="2200" dirty="0" smtClean="0">
                <a:latin typeface="Calibri"/>
              </a:rPr>
              <a:t>Коли   3.</a:t>
            </a:r>
            <a:r>
              <a:rPr lang="en-US" sz="2200" dirty="0" smtClean="0">
                <a:latin typeface="Calibri"/>
              </a:rPr>
              <a:t>SG.IPFV      REF\</a:t>
            </a:r>
            <a:r>
              <a:rPr lang="ru-RU" sz="2200" dirty="0" smtClean="0">
                <a:latin typeface="Calibri"/>
              </a:rPr>
              <a:t>гора-</a:t>
            </a:r>
            <a:r>
              <a:rPr lang="en-US" sz="2200" dirty="0" smtClean="0">
                <a:latin typeface="Calibri"/>
              </a:rPr>
              <a:t>DEF   </a:t>
            </a:r>
            <a:r>
              <a:rPr lang="ru-RU" sz="2200" dirty="0" smtClean="0">
                <a:latin typeface="Calibri"/>
              </a:rPr>
              <a:t> показывать    с     </a:t>
            </a:r>
            <a:r>
              <a:rPr lang="ru-RU" sz="2200" dirty="0" err="1" smtClean="0">
                <a:latin typeface="Calibri"/>
              </a:rPr>
              <a:t>Маса</a:t>
            </a:r>
            <a:endParaRPr lang="ru-RU" sz="2200" dirty="0" smtClean="0">
              <a:latin typeface="Calibri"/>
            </a:endParaRPr>
          </a:p>
          <a:p>
            <a:r>
              <a:rPr lang="ru-RU" sz="2200" dirty="0">
                <a:latin typeface="Calibri"/>
              </a:rPr>
              <a:t>	</a:t>
            </a:r>
            <a:r>
              <a:rPr lang="en-US" sz="2200" dirty="0" smtClean="0">
                <a:latin typeface="Calibri"/>
              </a:rPr>
              <a:t>‘</a:t>
            </a:r>
            <a:r>
              <a:rPr lang="ru-RU" sz="2200" dirty="0" smtClean="0">
                <a:latin typeface="Calibri"/>
              </a:rPr>
              <a:t>Коли показывает </a:t>
            </a:r>
            <a:r>
              <a:rPr lang="ru-RU" sz="2200" dirty="0" err="1" smtClean="0">
                <a:latin typeface="Calibri"/>
              </a:rPr>
              <a:t>Масе</a:t>
            </a:r>
            <a:r>
              <a:rPr lang="ru-RU" sz="2200" dirty="0" smtClean="0">
                <a:latin typeface="Calibri"/>
              </a:rPr>
              <a:t> гору</a:t>
            </a:r>
            <a:r>
              <a:rPr lang="en-US" sz="2200" dirty="0" smtClean="0">
                <a:latin typeface="Calibri"/>
              </a:rPr>
              <a:t>’</a:t>
            </a:r>
            <a:endParaRPr lang="ru-RU" sz="2200" dirty="0" smtClean="0">
              <a:latin typeface="Calibri"/>
            </a:endParaRPr>
          </a:p>
          <a:p>
            <a:endParaRPr lang="ru-RU" sz="2200" dirty="0">
              <a:latin typeface="Calibri"/>
            </a:endParaRPr>
          </a:p>
          <a:p>
            <a:r>
              <a:rPr lang="ru-RU" sz="2200" dirty="0" smtClean="0">
                <a:latin typeface="Calibri"/>
              </a:rPr>
              <a:t>	</a:t>
            </a:r>
            <a:r>
              <a:rPr lang="en-US" sz="2200" dirty="0" err="1" smtClean="0">
                <a:latin typeface="Calibri"/>
              </a:rPr>
              <a:t>gè</a:t>
            </a:r>
            <a:r>
              <a:rPr lang="en-US" sz="2200" dirty="0" smtClean="0">
                <a:latin typeface="Calibri"/>
              </a:rPr>
              <a:t>      </a:t>
            </a:r>
            <a:r>
              <a:rPr lang="en-US" sz="2200" dirty="0" err="1" smtClean="0">
                <a:latin typeface="Calibri"/>
              </a:rPr>
              <a:t>vàà-gɔ</a:t>
            </a:r>
            <a:r>
              <a:rPr lang="en-US" sz="2200" dirty="0" smtClean="0">
                <a:latin typeface="Calibri"/>
              </a:rPr>
              <a:t>̀                      </a:t>
            </a:r>
            <a:r>
              <a:rPr lang="en-US" sz="2200" dirty="0" err="1" smtClean="0">
                <a:latin typeface="Calibri"/>
              </a:rPr>
              <a:t>kóvì</a:t>
            </a:r>
            <a:r>
              <a:rPr lang="en-US" sz="2200" dirty="0" smtClean="0">
                <a:latin typeface="Calibri"/>
              </a:rPr>
              <a:t>-y                     </a:t>
            </a:r>
            <a:r>
              <a:rPr lang="en-US" sz="2200" dirty="0" err="1" smtClean="0">
                <a:latin typeface="Calibri"/>
              </a:rPr>
              <a:t>zù</a:t>
            </a:r>
            <a:r>
              <a:rPr lang="ru-RU" sz="2200" dirty="0" smtClean="0">
                <a:latin typeface="Calibri"/>
              </a:rPr>
              <a:t>  </a:t>
            </a:r>
            <a:r>
              <a:rPr lang="en-US" sz="2200" dirty="0" err="1" smtClean="0">
                <a:latin typeface="Calibri"/>
              </a:rPr>
              <a:t>gà</a:t>
            </a:r>
            <a:r>
              <a:rPr lang="en-US" sz="2200" dirty="0" smtClean="0">
                <a:latin typeface="Calibri"/>
              </a:rPr>
              <a:t>  </a:t>
            </a:r>
            <a:r>
              <a:rPr lang="en-US" sz="2200" dirty="0" err="1" smtClean="0">
                <a:latin typeface="Calibri"/>
              </a:rPr>
              <a:t>yé</a:t>
            </a:r>
            <a:endParaRPr lang="en-US" sz="2200" dirty="0" smtClean="0">
              <a:latin typeface="Calibri"/>
            </a:endParaRPr>
          </a:p>
          <a:p>
            <a:r>
              <a:rPr lang="en-US" sz="2200" dirty="0">
                <a:latin typeface="Calibri"/>
              </a:rPr>
              <a:t>	</a:t>
            </a:r>
            <a:r>
              <a:rPr lang="en-US" sz="2200" dirty="0" smtClean="0">
                <a:latin typeface="Calibri"/>
              </a:rPr>
              <a:t>1SG    </a:t>
            </a:r>
            <a:r>
              <a:rPr lang="ru-RU" sz="2200" dirty="0" smtClean="0">
                <a:latin typeface="Calibri"/>
              </a:rPr>
              <a:t>приходить-</a:t>
            </a:r>
            <a:r>
              <a:rPr lang="en-US" sz="2200" dirty="0" smtClean="0">
                <a:latin typeface="Calibri"/>
              </a:rPr>
              <a:t>AOR    REF\</a:t>
            </a:r>
            <a:r>
              <a:rPr lang="ru-RU" sz="2200" dirty="0" smtClean="0">
                <a:latin typeface="Calibri"/>
              </a:rPr>
              <a:t>двор-</a:t>
            </a:r>
            <a:r>
              <a:rPr lang="en-US" sz="2200" dirty="0" smtClean="0">
                <a:latin typeface="Calibri"/>
              </a:rPr>
              <a:t>DEF      </a:t>
            </a:r>
            <a:r>
              <a:rPr lang="ru-RU" sz="2200" dirty="0" smtClean="0">
                <a:latin typeface="Calibri"/>
              </a:rPr>
              <a:t>в</a:t>
            </a:r>
            <a:r>
              <a:rPr lang="en-US" sz="2200" dirty="0" smtClean="0">
                <a:latin typeface="Calibri"/>
              </a:rPr>
              <a:t>    c     2SG.COM</a:t>
            </a:r>
            <a:endParaRPr lang="ru-RU" sz="2200" dirty="0" smtClean="0">
              <a:latin typeface="Calibri"/>
            </a:endParaRPr>
          </a:p>
          <a:p>
            <a:r>
              <a:rPr lang="ru-RU" sz="2200" dirty="0">
                <a:latin typeface="Calibri"/>
              </a:rPr>
              <a:t>	</a:t>
            </a:r>
            <a:r>
              <a:rPr lang="ru-RU" sz="2200" dirty="0" smtClean="0">
                <a:latin typeface="Calibri"/>
              </a:rPr>
              <a:t>Я пришел домой с тобой (=Я привел домой тебя)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11349711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692696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Тип ролевой кодировки</a:t>
            </a:r>
            <a:endParaRPr lang="ru-RU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755576" y="1268760"/>
            <a:ext cx="770485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Нейтральный:</a:t>
            </a:r>
          </a:p>
          <a:p>
            <a:r>
              <a:rPr lang="ru-RU" sz="2400" dirty="0"/>
              <a:t>	</a:t>
            </a:r>
            <a:r>
              <a:rPr lang="en-US" sz="2400" dirty="0" err="1" smtClean="0"/>
              <a:t>B</a:t>
            </a:r>
            <a:r>
              <a:rPr lang="en-US" sz="2400" dirty="0" err="1" smtClean="0">
                <a:latin typeface="Calibri"/>
              </a:rPr>
              <a:t>ùkí</a:t>
            </a:r>
            <a:r>
              <a:rPr lang="en-US" sz="2400" dirty="0" smtClean="0">
                <a:latin typeface="Calibri"/>
              </a:rPr>
              <a:t>-y </a:t>
            </a:r>
            <a:r>
              <a:rPr lang="en-US" sz="2400" dirty="0">
                <a:latin typeface="Calibri"/>
              </a:rPr>
              <a:t> </a:t>
            </a:r>
            <a:r>
              <a:rPr lang="en-US" sz="2400" dirty="0" smtClean="0">
                <a:latin typeface="Calibri"/>
              </a:rPr>
              <a:t>         </a:t>
            </a:r>
            <a:r>
              <a:rPr lang="en-US" sz="2400" dirty="0" err="1" smtClean="0">
                <a:latin typeface="Calibri"/>
              </a:rPr>
              <a:t>lɔ</a:t>
            </a:r>
            <a:r>
              <a:rPr lang="en-US" sz="2400" dirty="0" smtClean="0">
                <a:latin typeface="Calibri"/>
              </a:rPr>
              <a:t>̀                    </a:t>
            </a:r>
            <a:r>
              <a:rPr lang="en-US" sz="2400" dirty="0" err="1" smtClean="0">
                <a:latin typeface="Calibri"/>
              </a:rPr>
              <a:t>ỹi</a:t>
            </a:r>
            <a:r>
              <a:rPr lang="en-US" sz="2400" dirty="0" smtClean="0">
                <a:latin typeface="Calibri"/>
              </a:rPr>
              <a:t>̃̀</a:t>
            </a:r>
          </a:p>
          <a:p>
            <a:r>
              <a:rPr lang="en-US" sz="2400" dirty="0">
                <a:latin typeface="Calibri"/>
              </a:rPr>
              <a:t>	</a:t>
            </a:r>
            <a:r>
              <a:rPr lang="ru-RU" sz="2400" dirty="0" smtClean="0">
                <a:latin typeface="Calibri"/>
              </a:rPr>
              <a:t>Гиена-</a:t>
            </a:r>
            <a:r>
              <a:rPr lang="en-US" sz="2400" dirty="0" smtClean="0">
                <a:latin typeface="Calibri"/>
              </a:rPr>
              <a:t>DEF   3SG.IPFV       </a:t>
            </a:r>
            <a:r>
              <a:rPr lang="ru-RU" sz="2400" dirty="0" smtClean="0">
                <a:latin typeface="Calibri"/>
              </a:rPr>
              <a:t>спать</a:t>
            </a:r>
          </a:p>
          <a:p>
            <a:r>
              <a:rPr lang="ru-RU" sz="2400" dirty="0">
                <a:latin typeface="Calibri"/>
              </a:rPr>
              <a:t>	</a:t>
            </a:r>
            <a:r>
              <a:rPr lang="en-US" sz="2400" dirty="0" smtClean="0">
                <a:latin typeface="Calibri"/>
              </a:rPr>
              <a:t>‘</a:t>
            </a:r>
            <a:r>
              <a:rPr lang="ru-RU" sz="2400" dirty="0" smtClean="0">
                <a:latin typeface="Calibri"/>
              </a:rPr>
              <a:t>Гиена спит</a:t>
            </a:r>
            <a:r>
              <a:rPr lang="en-US" sz="2400" dirty="0" smtClean="0">
                <a:latin typeface="Calibri"/>
              </a:rPr>
              <a:t>’</a:t>
            </a:r>
            <a:r>
              <a:rPr lang="ru-RU" sz="2400" dirty="0" smtClean="0">
                <a:latin typeface="Calibri"/>
              </a:rPr>
              <a:t>.</a:t>
            </a:r>
            <a:endParaRPr lang="en-US" sz="2400" dirty="0" smtClean="0">
              <a:latin typeface="Calibri"/>
            </a:endParaRPr>
          </a:p>
          <a:p>
            <a:endParaRPr lang="en-US" sz="2400" dirty="0">
              <a:latin typeface="Calibri"/>
            </a:endParaRPr>
          </a:p>
          <a:p>
            <a:r>
              <a:rPr lang="en-US" sz="2400" dirty="0" smtClean="0">
                <a:latin typeface="Calibri"/>
              </a:rPr>
              <a:t>	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</a:rPr>
              <a:t>Bùkí</a:t>
            </a:r>
            <a:r>
              <a:rPr lang="en-US" sz="2400" dirty="0" smtClean="0">
                <a:solidFill>
                  <a:prstClr val="black"/>
                </a:solidFill>
              </a:rPr>
              <a:t>-y         </a:t>
            </a:r>
            <a:r>
              <a:rPr lang="en-US" sz="2400" dirty="0" smtClean="0">
                <a:solidFill>
                  <a:prstClr val="black"/>
                </a:solidFill>
                <a:latin typeface="Calibri"/>
              </a:rPr>
              <a:t>é        </a:t>
            </a:r>
            <a:r>
              <a:rPr lang="en-US" sz="2400" dirty="0" err="1" smtClean="0">
                <a:solidFill>
                  <a:prstClr val="black"/>
                </a:solidFill>
                <a:latin typeface="Calibri"/>
              </a:rPr>
              <a:t>vìlìye</a:t>
            </a:r>
            <a:r>
              <a:rPr lang="en-US" sz="2400" dirty="0" smtClean="0">
                <a:solidFill>
                  <a:prstClr val="black"/>
                </a:solidFill>
                <a:latin typeface="Calibri"/>
              </a:rPr>
              <a:t>̃̀</a:t>
            </a:r>
          </a:p>
          <a:p>
            <a:r>
              <a:rPr lang="en-US" sz="2400" dirty="0">
                <a:solidFill>
                  <a:prstClr val="black"/>
                </a:solidFill>
                <a:latin typeface="Calibri"/>
              </a:rPr>
              <a:t>	</a:t>
            </a:r>
            <a:r>
              <a:rPr lang="ru-RU" sz="2400" dirty="0" smtClean="0">
                <a:solidFill>
                  <a:prstClr val="black"/>
                </a:solidFill>
                <a:latin typeface="Calibri"/>
              </a:rPr>
              <a:t>Гиена-</a:t>
            </a:r>
            <a:r>
              <a:rPr lang="en-US" sz="2400" dirty="0" smtClean="0">
                <a:solidFill>
                  <a:prstClr val="black"/>
                </a:solidFill>
                <a:latin typeface="Calibri"/>
              </a:rPr>
              <a:t>DEF  3SG   </a:t>
            </a:r>
            <a:r>
              <a:rPr lang="ru-RU" sz="2400" dirty="0" smtClean="0">
                <a:solidFill>
                  <a:prstClr val="black"/>
                </a:solidFill>
                <a:latin typeface="Calibri"/>
              </a:rPr>
              <a:t>бежать</a:t>
            </a:r>
          </a:p>
          <a:p>
            <a:r>
              <a:rPr lang="ru-RU" sz="2400" dirty="0">
                <a:solidFill>
                  <a:prstClr val="black"/>
                </a:solidFill>
                <a:latin typeface="Calibri"/>
              </a:rPr>
              <a:t>	</a:t>
            </a:r>
            <a:r>
              <a:rPr lang="en-US" sz="2400" dirty="0" smtClean="0">
                <a:solidFill>
                  <a:prstClr val="black"/>
                </a:solidFill>
                <a:latin typeface="Calibri"/>
              </a:rPr>
              <a:t>‘</a:t>
            </a:r>
            <a:r>
              <a:rPr lang="ru-RU" sz="2400" dirty="0" smtClean="0">
                <a:solidFill>
                  <a:prstClr val="black"/>
                </a:solidFill>
                <a:latin typeface="Calibri"/>
              </a:rPr>
              <a:t>Гиена убежала</a:t>
            </a:r>
            <a:r>
              <a:rPr lang="en-US" sz="2400" dirty="0" smtClean="0">
                <a:solidFill>
                  <a:prstClr val="black"/>
                </a:solidFill>
                <a:latin typeface="Calibri"/>
              </a:rPr>
              <a:t>’</a:t>
            </a:r>
            <a:r>
              <a:rPr lang="ru-RU" sz="2400" dirty="0" smtClean="0"/>
              <a:t>.</a:t>
            </a:r>
          </a:p>
          <a:p>
            <a:endParaRPr lang="ru-RU" sz="2400" dirty="0">
              <a:solidFill>
                <a:prstClr val="black"/>
              </a:solidFill>
              <a:latin typeface="Calibri"/>
            </a:endParaRPr>
          </a:p>
          <a:p>
            <a:r>
              <a:rPr lang="ru-RU" sz="2400" dirty="0" smtClean="0">
                <a:solidFill>
                  <a:prstClr val="black"/>
                </a:solidFill>
                <a:latin typeface="Calibri"/>
              </a:rPr>
              <a:t>	</a:t>
            </a:r>
            <a:r>
              <a:rPr lang="en-US" sz="2400" dirty="0" err="1" smtClean="0">
                <a:solidFill>
                  <a:prstClr val="black"/>
                </a:solidFill>
                <a:latin typeface="Calibri"/>
              </a:rPr>
              <a:t>Bùkí</a:t>
            </a:r>
            <a:r>
              <a:rPr lang="en-US" sz="2400" dirty="0" smtClean="0">
                <a:solidFill>
                  <a:prstClr val="black"/>
                </a:solidFill>
                <a:latin typeface="Calibri"/>
              </a:rPr>
              <a:t>-y           ì-</a:t>
            </a:r>
            <a:r>
              <a:rPr lang="en-US" sz="2400" dirty="0" err="1" smtClean="0">
                <a:solidFill>
                  <a:prstClr val="black"/>
                </a:solidFill>
                <a:latin typeface="Calibri"/>
              </a:rPr>
              <a:t>jè</a:t>
            </a:r>
            <a:r>
              <a:rPr lang="en-US" sz="2400" dirty="0" smtClean="0">
                <a:solidFill>
                  <a:prstClr val="black"/>
                </a:solidFill>
                <a:latin typeface="Calibri"/>
              </a:rPr>
              <a:t>-y                                </a:t>
            </a:r>
            <a:r>
              <a:rPr lang="en-US" sz="2400" dirty="0" err="1" smtClean="0">
                <a:solidFill>
                  <a:prstClr val="black"/>
                </a:solidFill>
                <a:latin typeface="Calibri"/>
              </a:rPr>
              <a:t>vá-gɔ</a:t>
            </a:r>
            <a:r>
              <a:rPr lang="en-US" sz="2400" dirty="0" smtClean="0">
                <a:solidFill>
                  <a:prstClr val="black"/>
                </a:solidFill>
                <a:latin typeface="Calibri"/>
              </a:rPr>
              <a:t>́</a:t>
            </a:r>
          </a:p>
          <a:p>
            <a:r>
              <a:rPr lang="en-US" sz="2400" dirty="0">
                <a:solidFill>
                  <a:prstClr val="black"/>
                </a:solidFill>
                <a:latin typeface="Calibri"/>
              </a:rPr>
              <a:t>	</a:t>
            </a:r>
            <a:r>
              <a:rPr lang="ru-RU" sz="2400" dirty="0" smtClean="0">
                <a:solidFill>
                  <a:prstClr val="black"/>
                </a:solidFill>
                <a:latin typeface="Calibri"/>
              </a:rPr>
              <a:t>Гиена-</a:t>
            </a:r>
            <a:r>
              <a:rPr lang="en-US" sz="2400" dirty="0" smtClean="0">
                <a:solidFill>
                  <a:prstClr val="black"/>
                </a:solidFill>
                <a:latin typeface="Calibri"/>
              </a:rPr>
              <a:t>DEF   2SG.POSS-</a:t>
            </a:r>
            <a:r>
              <a:rPr lang="ru-RU" sz="2400" dirty="0" smtClean="0">
                <a:solidFill>
                  <a:prstClr val="black"/>
                </a:solidFill>
                <a:latin typeface="Calibri"/>
              </a:rPr>
              <a:t>мать-</a:t>
            </a:r>
            <a:r>
              <a:rPr lang="en-US" sz="2400" dirty="0" smtClean="0">
                <a:solidFill>
                  <a:prstClr val="black"/>
                </a:solidFill>
                <a:latin typeface="Calibri"/>
              </a:rPr>
              <a:t>DEF      </a:t>
            </a:r>
            <a:r>
              <a:rPr lang="ru-RU" sz="2400" dirty="0" smtClean="0">
                <a:solidFill>
                  <a:prstClr val="black"/>
                </a:solidFill>
                <a:latin typeface="Calibri"/>
              </a:rPr>
              <a:t>убивать-</a:t>
            </a:r>
            <a:r>
              <a:rPr lang="en-US" sz="2400" dirty="0" smtClean="0">
                <a:solidFill>
                  <a:prstClr val="black"/>
                </a:solidFill>
                <a:latin typeface="Calibri"/>
              </a:rPr>
              <a:t>AOR</a:t>
            </a:r>
          </a:p>
          <a:p>
            <a:r>
              <a:rPr lang="en-US" sz="2400" dirty="0">
                <a:solidFill>
                  <a:prstClr val="black"/>
                </a:solidFill>
                <a:latin typeface="Calibri"/>
              </a:rPr>
              <a:t>	</a:t>
            </a:r>
            <a:r>
              <a:rPr lang="en-US" sz="2400" dirty="0" smtClean="0">
                <a:solidFill>
                  <a:prstClr val="black"/>
                </a:solidFill>
                <a:latin typeface="Calibri"/>
              </a:rPr>
              <a:t>‘</a:t>
            </a:r>
            <a:r>
              <a:rPr lang="ru-RU" sz="2400" dirty="0" smtClean="0">
                <a:solidFill>
                  <a:prstClr val="black"/>
                </a:solidFill>
                <a:latin typeface="Calibri"/>
              </a:rPr>
              <a:t>Гиена убила свою мать</a:t>
            </a:r>
            <a:r>
              <a:rPr lang="en-US" sz="2400" dirty="0" smtClean="0">
                <a:solidFill>
                  <a:prstClr val="black"/>
                </a:solidFill>
                <a:latin typeface="Calibri"/>
              </a:rPr>
              <a:t>’</a:t>
            </a:r>
            <a:endParaRPr lang="ru-RU" sz="2400" dirty="0" smtClean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236253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620688"/>
            <a:ext cx="78488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atin typeface="+mj-lt"/>
              </a:rPr>
              <a:t>Базовый порядок слов</a:t>
            </a:r>
            <a:endParaRPr lang="ru-RU" sz="3200" dirty="0"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09076" y="1216468"/>
            <a:ext cx="5112568" cy="517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400" dirty="0" err="1">
                <a:ea typeface="Calibri"/>
                <a:cs typeface="Times New Roman"/>
              </a:rPr>
              <a:t>SO</a:t>
            </a:r>
            <a:r>
              <a:rPr lang="en-US" baseline="-25000" dirty="0" err="1">
                <a:ea typeface="Calibri"/>
                <a:cs typeface="Times New Roman"/>
              </a:rPr>
              <a:t>dir</a:t>
            </a:r>
            <a:r>
              <a:rPr lang="en-US" sz="2400" dirty="0" err="1">
                <a:ea typeface="Calibri"/>
                <a:cs typeface="Times New Roman"/>
              </a:rPr>
              <a:t>VO</a:t>
            </a:r>
            <a:r>
              <a:rPr lang="en-US" baseline="-25000" dirty="0" err="1">
                <a:ea typeface="Calibri"/>
                <a:cs typeface="Times New Roman"/>
              </a:rPr>
              <a:t>indi</a:t>
            </a:r>
            <a:r>
              <a:rPr lang="en-US" sz="1050" baseline="-25000" dirty="0" err="1">
                <a:ea typeface="Calibri"/>
                <a:cs typeface="Times New Roman"/>
              </a:rPr>
              <a:t>r</a:t>
            </a:r>
            <a:endParaRPr lang="ru-RU" sz="1050" dirty="0">
              <a:ea typeface="Calibri"/>
              <a:cs typeface="Times New Rom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3568" y="1844824"/>
            <a:ext cx="79673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gè</a:t>
            </a:r>
            <a:r>
              <a:rPr lang="en-US" sz="2400" dirty="0" smtClean="0"/>
              <a:t>       </a:t>
            </a:r>
            <a:r>
              <a:rPr lang="en-US" sz="2400" dirty="0" err="1" smtClean="0"/>
              <a:t>l</a:t>
            </a:r>
            <a:r>
              <a:rPr lang="en-US" sz="2400" dirty="0" err="1" smtClean="0">
                <a:latin typeface="Calibri"/>
              </a:rPr>
              <a:t>àkɔ́lìkàlàmò-y</a:t>
            </a:r>
            <a:r>
              <a:rPr lang="en-US" sz="2400" dirty="0" smtClean="0">
                <a:latin typeface="Calibri"/>
              </a:rPr>
              <a:t>                       </a:t>
            </a:r>
            <a:r>
              <a:rPr lang="en-US" sz="2400" dirty="0" err="1" smtClean="0">
                <a:latin typeface="Calibri"/>
              </a:rPr>
              <a:t>lɔ</a:t>
            </a:r>
            <a:r>
              <a:rPr lang="en-US" sz="2400" dirty="0" smtClean="0">
                <a:latin typeface="Calibri"/>
              </a:rPr>
              <a:t>́-</a:t>
            </a:r>
            <a:r>
              <a:rPr lang="en-US" sz="2400" dirty="0" err="1" smtClean="0">
                <a:latin typeface="Calibri"/>
              </a:rPr>
              <a:t>gɔ</a:t>
            </a:r>
            <a:r>
              <a:rPr lang="en-US" sz="2400" dirty="0" smtClean="0">
                <a:latin typeface="Calibri"/>
              </a:rPr>
              <a:t>́ </a:t>
            </a:r>
            <a:r>
              <a:rPr lang="ru-RU" sz="2400" dirty="0" smtClean="0">
                <a:latin typeface="Calibri"/>
              </a:rPr>
              <a:t>                 </a:t>
            </a:r>
            <a:r>
              <a:rPr lang="en-US" sz="2400" dirty="0" smtClean="0">
                <a:latin typeface="Calibri"/>
              </a:rPr>
              <a:t>bẽ́</a:t>
            </a:r>
            <a:r>
              <a:rPr lang="en-US" sz="2400" dirty="0" err="1" smtClean="0">
                <a:latin typeface="Calibri"/>
              </a:rPr>
              <a:t>gì</a:t>
            </a:r>
            <a:endParaRPr lang="en-US" sz="2400" dirty="0" smtClean="0">
              <a:latin typeface="Calibri"/>
            </a:endParaRPr>
          </a:p>
          <a:p>
            <a:r>
              <a:rPr lang="en-US" sz="2400" dirty="0" smtClean="0">
                <a:latin typeface="Calibri"/>
              </a:rPr>
              <a:t>1SG    </a:t>
            </a:r>
            <a:r>
              <a:rPr lang="ru-RU" sz="2400" dirty="0" err="1" smtClean="0">
                <a:latin typeface="Calibri"/>
              </a:rPr>
              <a:t>школьный.учитель</a:t>
            </a:r>
            <a:r>
              <a:rPr lang="ru-RU" sz="2400" dirty="0" smtClean="0">
                <a:latin typeface="Calibri"/>
              </a:rPr>
              <a:t>-</a:t>
            </a:r>
            <a:r>
              <a:rPr lang="en-US" sz="2400" dirty="0" smtClean="0">
                <a:latin typeface="Calibri"/>
              </a:rPr>
              <a:t>DEF     </a:t>
            </a:r>
            <a:r>
              <a:rPr lang="ru-RU" sz="2400" dirty="0" smtClean="0">
                <a:latin typeface="Calibri"/>
              </a:rPr>
              <a:t>видеть-</a:t>
            </a:r>
            <a:r>
              <a:rPr lang="en-US" sz="2400" dirty="0" smtClean="0">
                <a:latin typeface="Calibri"/>
              </a:rPr>
              <a:t>AOR</a:t>
            </a:r>
            <a:r>
              <a:rPr lang="ru-RU" sz="2400" dirty="0" smtClean="0">
                <a:latin typeface="Calibri"/>
              </a:rPr>
              <a:t>     вчера</a:t>
            </a:r>
          </a:p>
          <a:p>
            <a:r>
              <a:rPr lang="en-US" sz="2400" dirty="0" smtClean="0">
                <a:latin typeface="Calibri"/>
              </a:rPr>
              <a:t>‘</a:t>
            </a:r>
            <a:r>
              <a:rPr lang="ru-RU" sz="2400" dirty="0" smtClean="0">
                <a:latin typeface="Calibri"/>
              </a:rPr>
              <a:t>Я вчера видел учителя</a:t>
            </a:r>
            <a:r>
              <a:rPr lang="en-US" sz="2400" dirty="0" smtClean="0">
                <a:latin typeface="Calibri"/>
              </a:rPr>
              <a:t>’.</a:t>
            </a:r>
            <a:endParaRPr lang="ru-RU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683568" y="3212976"/>
            <a:ext cx="79928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gè</a:t>
            </a:r>
            <a:r>
              <a:rPr lang="en-US" sz="2400" dirty="0" smtClean="0"/>
              <a:t>        </a:t>
            </a:r>
            <a:r>
              <a:rPr lang="en-US" sz="2400" dirty="0" err="1" smtClean="0"/>
              <a:t>m</a:t>
            </a:r>
            <a:r>
              <a:rPr lang="en-US" sz="2400" dirty="0" err="1" smtClean="0">
                <a:latin typeface="Calibri"/>
              </a:rPr>
              <a:t>ááɓúlú-yà</a:t>
            </a:r>
            <a:r>
              <a:rPr lang="en-US" sz="2400" dirty="0" smtClean="0">
                <a:latin typeface="Calibri"/>
              </a:rPr>
              <a:t>           </a:t>
            </a:r>
            <a:r>
              <a:rPr lang="en-US" sz="2400" dirty="0" err="1" smtClean="0">
                <a:latin typeface="Calibri"/>
              </a:rPr>
              <a:t>Kòlì</a:t>
            </a:r>
            <a:r>
              <a:rPr lang="en-US" sz="2400" dirty="0" smtClean="0">
                <a:latin typeface="Calibri"/>
              </a:rPr>
              <a:t> </a:t>
            </a:r>
            <a:r>
              <a:rPr lang="ru-RU" sz="2400" dirty="0" smtClean="0">
                <a:latin typeface="Calibri"/>
              </a:rPr>
              <a:t>      </a:t>
            </a:r>
            <a:r>
              <a:rPr lang="en-US" sz="2400" dirty="0" err="1" smtClean="0">
                <a:latin typeface="Calibri"/>
              </a:rPr>
              <a:t>wà</a:t>
            </a:r>
            <a:endParaRPr lang="en-US" sz="2400" dirty="0" smtClean="0">
              <a:latin typeface="Calibri"/>
            </a:endParaRPr>
          </a:p>
          <a:p>
            <a:r>
              <a:rPr lang="en-US" sz="2400" dirty="0" smtClean="0">
                <a:latin typeface="Calibri"/>
              </a:rPr>
              <a:t>1SG      </a:t>
            </a:r>
            <a:r>
              <a:rPr lang="ru-RU" sz="2400" dirty="0" smtClean="0">
                <a:latin typeface="Calibri"/>
              </a:rPr>
              <a:t>подходить-</a:t>
            </a:r>
            <a:r>
              <a:rPr lang="en-US" sz="2400" dirty="0" smtClean="0">
                <a:latin typeface="Calibri"/>
              </a:rPr>
              <a:t>RES    </a:t>
            </a:r>
            <a:r>
              <a:rPr lang="ru-RU" sz="2400" dirty="0" smtClean="0">
                <a:latin typeface="Calibri"/>
              </a:rPr>
              <a:t>Коли    </a:t>
            </a:r>
            <a:r>
              <a:rPr lang="en-US" sz="2400" dirty="0" smtClean="0">
                <a:latin typeface="Calibri"/>
              </a:rPr>
              <a:t>PP</a:t>
            </a:r>
          </a:p>
          <a:p>
            <a:r>
              <a:rPr lang="en-US" sz="2400" dirty="0" smtClean="0">
                <a:latin typeface="Calibri"/>
              </a:rPr>
              <a:t>‘</a:t>
            </a:r>
            <a:r>
              <a:rPr lang="ru-RU" sz="2400" dirty="0" smtClean="0">
                <a:latin typeface="Calibri"/>
              </a:rPr>
              <a:t>Я подошел к Коли</a:t>
            </a:r>
            <a:r>
              <a:rPr lang="en-US" sz="2400" dirty="0" smtClean="0">
                <a:latin typeface="Calibri"/>
              </a:rPr>
              <a:t>’</a:t>
            </a:r>
            <a:r>
              <a:rPr lang="ru-RU" sz="2400" dirty="0" smtClean="0">
                <a:latin typeface="Calibri"/>
              </a:rPr>
              <a:t>.</a:t>
            </a:r>
            <a:endParaRPr lang="ru-RU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683568" y="4581128"/>
            <a:ext cx="79673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na</a:t>
            </a:r>
            <a:r>
              <a:rPr lang="en-US" sz="2400" dirty="0" smtClean="0">
                <a:latin typeface="Calibri"/>
              </a:rPr>
              <a:t>̃̀</a:t>
            </a:r>
            <a:r>
              <a:rPr lang="en-US" sz="2400" dirty="0" err="1" smtClean="0">
                <a:latin typeface="Calibri"/>
              </a:rPr>
              <a:t>gá</a:t>
            </a:r>
            <a:r>
              <a:rPr lang="en-US" sz="2400" dirty="0" smtClean="0">
                <a:latin typeface="Calibri"/>
              </a:rPr>
              <a:t>           </a:t>
            </a:r>
            <a:r>
              <a:rPr lang="en-US" sz="2400" dirty="0" err="1" smtClean="0">
                <a:latin typeface="Calibri"/>
              </a:rPr>
              <a:t>gízè</a:t>
            </a:r>
            <a:r>
              <a:rPr lang="en-US" sz="2400" dirty="0" smtClean="0">
                <a:latin typeface="Calibri"/>
              </a:rPr>
              <a:t>-y                    </a:t>
            </a:r>
            <a:r>
              <a:rPr lang="en-US" sz="2400" dirty="0" err="1" smtClean="0">
                <a:latin typeface="Calibri"/>
              </a:rPr>
              <a:t>ɣɛ</a:t>
            </a:r>
            <a:r>
              <a:rPr lang="en-US" sz="2400" dirty="0" smtClean="0">
                <a:latin typeface="Calibri"/>
              </a:rPr>
              <a:t>̀ </a:t>
            </a:r>
            <a:r>
              <a:rPr lang="ru-RU" sz="2400" dirty="0" smtClean="0">
                <a:latin typeface="Calibri"/>
              </a:rPr>
              <a:t>                    </a:t>
            </a:r>
            <a:r>
              <a:rPr lang="en-US" sz="2400" dirty="0" err="1" smtClean="0">
                <a:latin typeface="Calibri"/>
              </a:rPr>
              <a:t>gà</a:t>
            </a:r>
            <a:r>
              <a:rPr lang="en-US" sz="2400" dirty="0" smtClean="0">
                <a:latin typeface="Calibri"/>
              </a:rPr>
              <a:t> </a:t>
            </a:r>
            <a:r>
              <a:rPr lang="ru-RU" sz="2400" dirty="0" smtClean="0">
                <a:latin typeface="Calibri"/>
              </a:rPr>
              <a:t> </a:t>
            </a:r>
            <a:r>
              <a:rPr lang="en-US" sz="2400" dirty="0" err="1" smtClean="0">
                <a:latin typeface="Calibri"/>
              </a:rPr>
              <a:t>yè</a:t>
            </a:r>
            <a:endParaRPr lang="en-US" sz="2400" dirty="0" smtClean="0">
              <a:latin typeface="Calibri"/>
            </a:endParaRPr>
          </a:p>
          <a:p>
            <a:r>
              <a:rPr lang="en-US" sz="2400" dirty="0" smtClean="0">
                <a:latin typeface="Calibri"/>
              </a:rPr>
              <a:t>1SG.IPFV    REF\</a:t>
            </a:r>
            <a:r>
              <a:rPr lang="ru-RU" sz="2400" dirty="0" smtClean="0">
                <a:latin typeface="Calibri"/>
              </a:rPr>
              <a:t>гора-</a:t>
            </a:r>
            <a:r>
              <a:rPr lang="en-US" sz="2400" dirty="0" smtClean="0">
                <a:latin typeface="Calibri"/>
              </a:rPr>
              <a:t>DEF     </a:t>
            </a:r>
            <a:r>
              <a:rPr lang="ru-RU" sz="2400" dirty="0" smtClean="0">
                <a:latin typeface="Calibri"/>
              </a:rPr>
              <a:t>показывать    с    2</a:t>
            </a:r>
            <a:r>
              <a:rPr lang="en-US" sz="2400" dirty="0" smtClean="0">
                <a:latin typeface="Calibri"/>
              </a:rPr>
              <a:t>SG.COM</a:t>
            </a:r>
          </a:p>
          <a:p>
            <a:r>
              <a:rPr lang="en-US" sz="2400" dirty="0" smtClean="0">
                <a:latin typeface="Calibri"/>
              </a:rPr>
              <a:t>‘</a:t>
            </a:r>
            <a:r>
              <a:rPr lang="ru-RU" sz="2400" dirty="0" smtClean="0">
                <a:latin typeface="Calibri"/>
              </a:rPr>
              <a:t>Я показываю тебе гору</a:t>
            </a:r>
            <a:r>
              <a:rPr lang="en-US" sz="2400" dirty="0" smtClean="0">
                <a:latin typeface="Calibri"/>
              </a:rPr>
              <a:t>’.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3803631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476672"/>
            <a:ext cx="77048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atin typeface="+mj-lt"/>
              </a:rPr>
              <a:t>Некоторые особенности:</a:t>
            </a:r>
            <a:endParaRPr lang="ru-RU" sz="3200" dirty="0"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5576" y="1412776"/>
            <a:ext cx="770485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smtClean="0"/>
              <a:t>Есть тональная система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smtClean="0"/>
              <a:t>Начальные чередования согласных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smtClean="0"/>
              <a:t>Только 3 грамматических категории существительных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smtClean="0"/>
              <a:t>Отсутствие системы классов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smtClean="0"/>
              <a:t>Несколько показателей множественности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smtClean="0"/>
              <a:t>Есть показатели коммуникативного статуса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smtClean="0"/>
              <a:t>Более 30 личных местоимений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smtClean="0"/>
              <a:t>Очень разветвленная глагольная система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smtClean="0"/>
              <a:t>9 серий МПП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080194214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712</TotalTime>
  <Words>372</Words>
  <Application>Microsoft Office PowerPoint</Application>
  <PresentationFormat>Экран (4:3)</PresentationFormat>
  <Paragraphs>104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Воздушный поток</vt:lpstr>
      <vt:lpstr>Язык зиало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Язык зиало</dc:title>
  <dc:creator>eMachines</dc:creator>
  <cp:lastModifiedBy>eMachines</cp:lastModifiedBy>
  <cp:revision>37</cp:revision>
  <dcterms:created xsi:type="dcterms:W3CDTF">2014-11-17T20:04:01Z</dcterms:created>
  <dcterms:modified xsi:type="dcterms:W3CDTF">2014-11-19T07:17:22Z</dcterms:modified>
</cp:coreProperties>
</file>