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1" r:id="rId5"/>
    <p:sldId id="260" r:id="rId6"/>
    <p:sldId id="262" r:id="rId7"/>
    <p:sldId id="264" r:id="rId8"/>
    <p:sldId id="265" r:id="rId9"/>
    <p:sldId id="266" r:id="rId10"/>
    <p:sldId id="267" r:id="rId11"/>
    <p:sldId id="270" r:id="rId12"/>
    <p:sldId id="273" r:id="rId13"/>
    <p:sldId id="268" r:id="rId14"/>
    <p:sldId id="271" r:id="rId15"/>
    <p:sldId id="269" r:id="rId16"/>
    <p:sldId id="274" r:id="rId17"/>
    <p:sldId id="277" r:id="rId18"/>
    <p:sldId id="276" r:id="rId19"/>
    <p:sldId id="263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Варвара Петрова" userId="e58e8526d9bb60b0" providerId="LiveId" clId="{162F4FF1-0290-4E15-9F6B-B2169EBF72C3}"/>
    <pc:docChg chg="undo redo custSel addSld delSld modSld">
      <pc:chgData name="Варвара Петрова" userId="e58e8526d9bb60b0" providerId="LiveId" clId="{162F4FF1-0290-4E15-9F6B-B2169EBF72C3}" dt="2022-05-29T15:24:49.259" v="7200" actId="14100"/>
      <pc:docMkLst>
        <pc:docMk/>
      </pc:docMkLst>
      <pc:sldChg chg="modSp new mod">
        <pc:chgData name="Варвара Петрова" userId="e58e8526d9bb60b0" providerId="LiveId" clId="{162F4FF1-0290-4E15-9F6B-B2169EBF72C3}" dt="2022-05-19T18:59:11.761" v="71" actId="20577"/>
        <pc:sldMkLst>
          <pc:docMk/>
          <pc:sldMk cId="2081464721" sldId="256"/>
        </pc:sldMkLst>
        <pc:spChg chg="mod">
          <ac:chgData name="Варвара Петрова" userId="e58e8526d9bb60b0" providerId="LiveId" clId="{162F4FF1-0290-4E15-9F6B-B2169EBF72C3}" dt="2022-05-19T18:58:51.801" v="17" actId="20577"/>
          <ac:spMkLst>
            <pc:docMk/>
            <pc:sldMk cId="2081464721" sldId="256"/>
            <ac:spMk id="2" creationId="{24D36F26-72F0-249F-CF99-9275AD2F74A6}"/>
          </ac:spMkLst>
        </pc:spChg>
        <pc:spChg chg="mod">
          <ac:chgData name="Варвара Петрова" userId="e58e8526d9bb60b0" providerId="LiveId" clId="{162F4FF1-0290-4E15-9F6B-B2169EBF72C3}" dt="2022-05-19T18:59:11.761" v="71" actId="20577"/>
          <ac:spMkLst>
            <pc:docMk/>
            <pc:sldMk cId="2081464721" sldId="256"/>
            <ac:spMk id="3" creationId="{3F499EEB-1114-5FAC-6E28-23BAF9D892F0}"/>
          </ac:spMkLst>
        </pc:spChg>
      </pc:sldChg>
      <pc:sldChg chg="addSp delSp modSp new mod">
        <pc:chgData name="Варвара Петрова" userId="e58e8526d9bb60b0" providerId="LiveId" clId="{162F4FF1-0290-4E15-9F6B-B2169EBF72C3}" dt="2022-05-20T02:41:07.090" v="1030" actId="20577"/>
        <pc:sldMkLst>
          <pc:docMk/>
          <pc:sldMk cId="1095869855" sldId="257"/>
        </pc:sldMkLst>
        <pc:spChg chg="mod">
          <ac:chgData name="Варвара Петрова" userId="e58e8526d9bb60b0" providerId="LiveId" clId="{162F4FF1-0290-4E15-9F6B-B2169EBF72C3}" dt="2022-05-19T20:22:29.131" v="85" actId="20577"/>
          <ac:spMkLst>
            <pc:docMk/>
            <pc:sldMk cId="1095869855" sldId="257"/>
            <ac:spMk id="2" creationId="{625B4F70-B631-5894-558A-DEE70D58BCBE}"/>
          </ac:spMkLst>
        </pc:spChg>
        <pc:spChg chg="del mod">
          <ac:chgData name="Варвара Петрова" userId="e58e8526d9bb60b0" providerId="LiveId" clId="{162F4FF1-0290-4E15-9F6B-B2169EBF72C3}" dt="2022-05-19T20:30:13.172" v="93" actId="3680"/>
          <ac:spMkLst>
            <pc:docMk/>
            <pc:sldMk cId="1095869855" sldId="257"/>
            <ac:spMk id="3" creationId="{E0547019-1AE7-61DD-7B76-6A2EBBC5E014}"/>
          </ac:spMkLst>
        </pc:spChg>
        <pc:graphicFrameChg chg="add mod ord modGraphic">
          <ac:chgData name="Варвара Петрова" userId="e58e8526d9bb60b0" providerId="LiveId" clId="{162F4FF1-0290-4E15-9F6B-B2169EBF72C3}" dt="2022-05-20T02:41:07.090" v="1030" actId="20577"/>
          <ac:graphicFrameMkLst>
            <pc:docMk/>
            <pc:sldMk cId="1095869855" sldId="257"/>
            <ac:graphicFrameMk id="4" creationId="{9A25AE7D-BEA6-2E44-76A1-D07FACF5B656}"/>
          </ac:graphicFrameMkLst>
        </pc:graphicFrameChg>
        <pc:picChg chg="add mod">
          <ac:chgData name="Варвара Петрова" userId="e58e8526d9bb60b0" providerId="LiveId" clId="{162F4FF1-0290-4E15-9F6B-B2169EBF72C3}" dt="2022-05-19T20:36:18.695" v="121" actId="14100"/>
          <ac:picMkLst>
            <pc:docMk/>
            <pc:sldMk cId="1095869855" sldId="257"/>
            <ac:picMk id="6" creationId="{8A73546A-4E4F-452F-817D-FCCEC1DB410C}"/>
          </ac:picMkLst>
        </pc:picChg>
        <pc:picChg chg="add mod">
          <ac:chgData name="Варвара Петрова" userId="e58e8526d9bb60b0" providerId="LiveId" clId="{162F4FF1-0290-4E15-9F6B-B2169EBF72C3}" dt="2022-05-19T20:37:29.775" v="191" actId="1076"/>
          <ac:picMkLst>
            <pc:docMk/>
            <pc:sldMk cId="1095869855" sldId="257"/>
            <ac:picMk id="8" creationId="{F71A0743-AD41-6603-FC12-E256F0F15FD7}"/>
          </ac:picMkLst>
        </pc:picChg>
        <pc:picChg chg="add mod">
          <ac:chgData name="Варвара Петрова" userId="e58e8526d9bb60b0" providerId="LiveId" clId="{162F4FF1-0290-4E15-9F6B-B2169EBF72C3}" dt="2022-05-20T02:33:01.369" v="788" actId="1076"/>
          <ac:picMkLst>
            <pc:docMk/>
            <pc:sldMk cId="1095869855" sldId="257"/>
            <ac:picMk id="10" creationId="{DA66697C-8CF6-07A0-1F69-2FA3C706236E}"/>
          </ac:picMkLst>
        </pc:picChg>
        <pc:picChg chg="add mod">
          <ac:chgData name="Варвара Петрова" userId="e58e8526d9bb60b0" providerId="LiveId" clId="{162F4FF1-0290-4E15-9F6B-B2169EBF72C3}" dt="2022-05-20T02:33:04.426" v="789" actId="14100"/>
          <ac:picMkLst>
            <pc:docMk/>
            <pc:sldMk cId="1095869855" sldId="257"/>
            <ac:picMk id="12" creationId="{C57E7038-1817-BE22-1F36-CC14AB3F8FA8}"/>
          </ac:picMkLst>
        </pc:picChg>
      </pc:sldChg>
      <pc:sldChg chg="addSp delSp modSp new mod">
        <pc:chgData name="Варвара Петрова" userId="e58e8526d9bb60b0" providerId="LiveId" clId="{162F4FF1-0290-4E15-9F6B-B2169EBF72C3}" dt="2022-05-20T03:59:57.748" v="1870" actId="20577"/>
        <pc:sldMkLst>
          <pc:docMk/>
          <pc:sldMk cId="80004754" sldId="258"/>
        </pc:sldMkLst>
        <pc:spChg chg="mod">
          <ac:chgData name="Варвара Петрова" userId="e58e8526d9bb60b0" providerId="LiveId" clId="{162F4FF1-0290-4E15-9F6B-B2169EBF72C3}" dt="2022-05-20T02:41:23.545" v="1050" actId="20577"/>
          <ac:spMkLst>
            <pc:docMk/>
            <pc:sldMk cId="80004754" sldId="258"/>
            <ac:spMk id="2" creationId="{7ECA706D-DB5D-6718-D474-55877690BF7A}"/>
          </ac:spMkLst>
        </pc:spChg>
        <pc:spChg chg="del mod">
          <ac:chgData name="Варвара Петрова" userId="e58e8526d9bb60b0" providerId="LiveId" clId="{162F4FF1-0290-4E15-9F6B-B2169EBF72C3}" dt="2022-05-19T20:19:47.128" v="75"/>
          <ac:spMkLst>
            <pc:docMk/>
            <pc:sldMk cId="80004754" sldId="258"/>
            <ac:spMk id="3" creationId="{0EA0C6AF-E446-29AD-E467-18DD611F39FD}"/>
          </ac:spMkLst>
        </pc:spChg>
        <pc:spChg chg="mod">
          <ac:chgData name="Варвара Петрова" userId="e58e8526d9bb60b0" providerId="LiveId" clId="{162F4FF1-0290-4E15-9F6B-B2169EBF72C3}" dt="2022-05-20T03:59:57.748" v="1870" actId="20577"/>
          <ac:spMkLst>
            <pc:docMk/>
            <pc:sldMk cId="80004754" sldId="258"/>
            <ac:spMk id="4" creationId="{B48C55E1-95C8-D7A3-983C-12F6DABE11B6}"/>
          </ac:spMkLst>
        </pc:spChg>
        <pc:picChg chg="add mod">
          <ac:chgData name="Варвара Петрова" userId="e58e8526d9bb60b0" providerId="LiveId" clId="{162F4FF1-0290-4E15-9F6B-B2169EBF72C3}" dt="2022-05-19T20:19:53.609" v="76" actId="1076"/>
          <ac:picMkLst>
            <pc:docMk/>
            <pc:sldMk cId="80004754" sldId="258"/>
            <ac:picMk id="5" creationId="{7BB18FCD-96A0-4756-6126-836EAE00D8CC}"/>
          </ac:picMkLst>
        </pc:picChg>
      </pc:sldChg>
      <pc:sldChg chg="modSp new del mod">
        <pc:chgData name="Варвара Петрова" userId="e58e8526d9bb60b0" providerId="LiveId" clId="{162F4FF1-0290-4E15-9F6B-B2169EBF72C3}" dt="2022-05-29T14:40:44.812" v="6243" actId="2696"/>
        <pc:sldMkLst>
          <pc:docMk/>
          <pc:sldMk cId="1502514837" sldId="259"/>
        </pc:sldMkLst>
        <pc:spChg chg="mod">
          <ac:chgData name="Варвара Петрова" userId="e58e8526d9bb60b0" providerId="LiveId" clId="{162F4FF1-0290-4E15-9F6B-B2169EBF72C3}" dt="2022-05-19T20:45:36.788" v="328" actId="20577"/>
          <ac:spMkLst>
            <pc:docMk/>
            <pc:sldMk cId="1502514837" sldId="259"/>
            <ac:spMk id="2" creationId="{21F4498E-C022-4452-7AF9-AB3B62DDC856}"/>
          </ac:spMkLst>
        </pc:spChg>
        <pc:spChg chg="mod">
          <ac:chgData name="Варвара Петрова" userId="e58e8526d9bb60b0" providerId="LiveId" clId="{162F4FF1-0290-4E15-9F6B-B2169EBF72C3}" dt="2022-05-29T14:40:37.957" v="6242" actId="21"/>
          <ac:spMkLst>
            <pc:docMk/>
            <pc:sldMk cId="1502514837" sldId="259"/>
            <ac:spMk id="3" creationId="{141DC2B0-EE43-F10F-DF21-8F63EAEDFDB8}"/>
          </ac:spMkLst>
        </pc:spChg>
      </pc:sldChg>
      <pc:sldChg chg="addSp delSp modSp new mod">
        <pc:chgData name="Варвара Петрова" userId="e58e8526d9bb60b0" providerId="LiveId" clId="{162F4FF1-0290-4E15-9F6B-B2169EBF72C3}" dt="2022-05-20T04:17:54.018" v="2407" actId="1076"/>
        <pc:sldMkLst>
          <pc:docMk/>
          <pc:sldMk cId="1700316952" sldId="260"/>
        </pc:sldMkLst>
        <pc:spChg chg="mod">
          <ac:chgData name="Варвара Петрова" userId="e58e8526d9bb60b0" providerId="LiveId" clId="{162F4FF1-0290-4E15-9F6B-B2169EBF72C3}" dt="2022-05-20T03:21:49.062" v="1389" actId="14100"/>
          <ac:spMkLst>
            <pc:docMk/>
            <pc:sldMk cId="1700316952" sldId="260"/>
            <ac:spMk id="2" creationId="{CD962465-9360-618E-E338-7DA853FD952B}"/>
          </ac:spMkLst>
        </pc:spChg>
        <pc:spChg chg="del">
          <ac:chgData name="Варвара Петрова" userId="e58e8526d9bb60b0" providerId="LiveId" clId="{162F4FF1-0290-4E15-9F6B-B2169EBF72C3}" dt="2022-05-20T03:06:03.411" v="1224"/>
          <ac:spMkLst>
            <pc:docMk/>
            <pc:sldMk cId="1700316952" sldId="260"/>
            <ac:spMk id="3" creationId="{20940F56-D6C1-ED08-1421-8CC3E43BEFD8}"/>
          </ac:spMkLst>
        </pc:spChg>
        <pc:spChg chg="add del">
          <ac:chgData name="Варвара Петрова" userId="e58e8526d9bb60b0" providerId="LiveId" clId="{162F4FF1-0290-4E15-9F6B-B2169EBF72C3}" dt="2022-05-20T03:03:57.587" v="1202" actId="11529"/>
          <ac:spMkLst>
            <pc:docMk/>
            <pc:sldMk cId="1700316952" sldId="260"/>
            <ac:spMk id="4" creationId="{FE450593-ABE3-E878-DB76-2F081438F15E}"/>
          </ac:spMkLst>
        </pc:spChg>
        <pc:spChg chg="add mod">
          <ac:chgData name="Варвара Петрова" userId="e58e8526d9bb60b0" providerId="LiveId" clId="{162F4FF1-0290-4E15-9F6B-B2169EBF72C3}" dt="2022-05-20T03:22:29.604" v="1402" actId="20577"/>
          <ac:spMkLst>
            <pc:docMk/>
            <pc:sldMk cId="1700316952" sldId="260"/>
            <ac:spMk id="5" creationId="{4171F5A7-AD42-7BBC-B111-39DDE7EAA4FD}"/>
          </ac:spMkLst>
        </pc:spChg>
        <pc:spChg chg="add mod">
          <ac:chgData name="Варвара Петрова" userId="e58e8526d9bb60b0" providerId="LiveId" clId="{162F4FF1-0290-4E15-9F6B-B2169EBF72C3}" dt="2022-05-20T03:22:38.315" v="1404" actId="20577"/>
          <ac:spMkLst>
            <pc:docMk/>
            <pc:sldMk cId="1700316952" sldId="260"/>
            <ac:spMk id="31" creationId="{F113B1EF-23A8-36B4-9336-FE44011D576D}"/>
          </ac:spMkLst>
        </pc:spChg>
        <pc:spChg chg="add mod">
          <ac:chgData name="Варвара Петрова" userId="e58e8526d9bb60b0" providerId="LiveId" clId="{162F4FF1-0290-4E15-9F6B-B2169EBF72C3}" dt="2022-05-20T03:22:42.042" v="1406" actId="20577"/>
          <ac:spMkLst>
            <pc:docMk/>
            <pc:sldMk cId="1700316952" sldId="260"/>
            <ac:spMk id="33" creationId="{EE9209F6-7877-5C2A-95EA-327F4D1CA0C5}"/>
          </ac:spMkLst>
        </pc:spChg>
        <pc:spChg chg="add mod">
          <ac:chgData name="Варвара Петрова" userId="e58e8526d9bb60b0" providerId="LiveId" clId="{162F4FF1-0290-4E15-9F6B-B2169EBF72C3}" dt="2022-05-20T04:17:54.018" v="2407" actId="1076"/>
          <ac:spMkLst>
            <pc:docMk/>
            <pc:sldMk cId="1700316952" sldId="260"/>
            <ac:spMk id="38" creationId="{F9D44038-B18F-7D99-1454-E92B6232CA28}"/>
          </ac:spMkLst>
        </pc:spChg>
        <pc:spChg chg="add del mod">
          <ac:chgData name="Варвара Петрова" userId="e58e8526d9bb60b0" providerId="LiveId" clId="{162F4FF1-0290-4E15-9F6B-B2169EBF72C3}" dt="2022-05-20T03:21:52.765" v="1390" actId="21"/>
          <ac:spMkLst>
            <pc:docMk/>
            <pc:sldMk cId="1700316952" sldId="260"/>
            <ac:spMk id="39" creationId="{33C03A80-F6AA-8BC9-C94C-42830271C3C2}"/>
          </ac:spMkLst>
        </pc:spChg>
        <pc:spChg chg="add mod">
          <ac:chgData name="Варвара Петрова" userId="e58e8526d9bb60b0" providerId="LiveId" clId="{162F4FF1-0290-4E15-9F6B-B2169EBF72C3}" dt="2022-05-20T03:23:47.807" v="1428" actId="20577"/>
          <ac:spMkLst>
            <pc:docMk/>
            <pc:sldMk cId="1700316952" sldId="260"/>
            <ac:spMk id="40" creationId="{598400BE-D2E1-1D30-787E-003E3C21788E}"/>
          </ac:spMkLst>
        </pc:spChg>
        <pc:spChg chg="add mod">
          <ac:chgData name="Варвара Петрова" userId="e58e8526d9bb60b0" providerId="LiveId" clId="{162F4FF1-0290-4E15-9F6B-B2169EBF72C3}" dt="2022-05-20T03:23:21.465" v="1422" actId="20577"/>
          <ac:spMkLst>
            <pc:docMk/>
            <pc:sldMk cId="1700316952" sldId="260"/>
            <ac:spMk id="41" creationId="{6846FE60-B8D7-5D54-95EE-C4CD7FFE7CCA}"/>
          </ac:spMkLst>
        </pc:spChg>
        <pc:spChg chg="add del">
          <ac:chgData name="Варвара Петрова" userId="e58e8526d9bb60b0" providerId="LiveId" clId="{162F4FF1-0290-4E15-9F6B-B2169EBF72C3}" dt="2022-05-20T03:25:39.950" v="1435" actId="11529"/>
          <ac:spMkLst>
            <pc:docMk/>
            <pc:sldMk cId="1700316952" sldId="260"/>
            <ac:spMk id="44" creationId="{30960ABC-E73E-0A7D-661E-9CD6758E586F}"/>
          </ac:spMkLst>
        </pc:spChg>
        <pc:spChg chg="add mod">
          <ac:chgData name="Варвара Петрова" userId="e58e8526d9bb60b0" providerId="LiveId" clId="{162F4FF1-0290-4E15-9F6B-B2169EBF72C3}" dt="2022-05-20T03:26:16.327" v="1450" actId="20577"/>
          <ac:spMkLst>
            <pc:docMk/>
            <pc:sldMk cId="1700316952" sldId="260"/>
            <ac:spMk id="45" creationId="{DB0E8599-5609-7ED4-8AC3-0CDC1B81EBAE}"/>
          </ac:spMkLst>
        </pc:spChg>
        <pc:spChg chg="add mod">
          <ac:chgData name="Варвара Петрова" userId="e58e8526d9bb60b0" providerId="LiveId" clId="{162F4FF1-0290-4E15-9F6B-B2169EBF72C3}" dt="2022-05-20T03:33:27.986" v="1551" actId="14100"/>
          <ac:spMkLst>
            <pc:docMk/>
            <pc:sldMk cId="1700316952" sldId="260"/>
            <ac:spMk id="49" creationId="{F991E1B3-04C2-622A-A94E-DDAFB11FAB4C}"/>
          </ac:spMkLst>
        </pc:spChg>
        <pc:spChg chg="add mod">
          <ac:chgData name="Варвара Петрова" userId="e58e8526d9bb60b0" providerId="LiveId" clId="{162F4FF1-0290-4E15-9F6B-B2169EBF72C3}" dt="2022-05-20T03:33:45.234" v="1556" actId="1076"/>
          <ac:spMkLst>
            <pc:docMk/>
            <pc:sldMk cId="1700316952" sldId="260"/>
            <ac:spMk id="61" creationId="{71771435-B2E5-436F-3B99-13EC1D3D6E30}"/>
          </ac:spMkLst>
        </pc:spChg>
        <pc:spChg chg="add mod">
          <ac:chgData name="Варвара Петрова" userId="e58e8526d9bb60b0" providerId="LiveId" clId="{162F4FF1-0290-4E15-9F6B-B2169EBF72C3}" dt="2022-05-20T03:33:58.466" v="1558" actId="1076"/>
          <ac:spMkLst>
            <pc:docMk/>
            <pc:sldMk cId="1700316952" sldId="260"/>
            <ac:spMk id="62" creationId="{CB16E434-223E-01BF-7DC5-45AB7499AF8F}"/>
          </ac:spMkLst>
        </pc:spChg>
        <pc:spChg chg="add mod">
          <ac:chgData name="Варвара Петрова" userId="e58e8526d9bb60b0" providerId="LiveId" clId="{162F4FF1-0290-4E15-9F6B-B2169EBF72C3}" dt="2022-05-20T03:32:10.506" v="1537" actId="20577"/>
          <ac:spMkLst>
            <pc:docMk/>
            <pc:sldMk cId="1700316952" sldId="260"/>
            <ac:spMk id="64" creationId="{ECA51F8A-01D0-1DB2-8E05-C6C6E2037104}"/>
          </ac:spMkLst>
        </pc:spChg>
        <pc:spChg chg="add mod">
          <ac:chgData name="Варвара Петрова" userId="e58e8526d9bb60b0" providerId="LiveId" clId="{162F4FF1-0290-4E15-9F6B-B2169EBF72C3}" dt="2022-05-20T03:35:10.434" v="1570" actId="1076"/>
          <ac:spMkLst>
            <pc:docMk/>
            <pc:sldMk cId="1700316952" sldId="260"/>
            <ac:spMk id="68" creationId="{2117B53A-7475-8514-2CCB-2C258A395DE4}"/>
          </ac:spMkLst>
        </pc:spChg>
        <pc:spChg chg="add mod">
          <ac:chgData name="Варвара Петрова" userId="e58e8526d9bb60b0" providerId="LiveId" clId="{162F4FF1-0290-4E15-9F6B-B2169EBF72C3}" dt="2022-05-20T03:38:36.749" v="1623" actId="20577"/>
          <ac:spMkLst>
            <pc:docMk/>
            <pc:sldMk cId="1700316952" sldId="260"/>
            <ac:spMk id="84" creationId="{C864E17E-A878-0F06-C327-BDC9F0C03C5A}"/>
          </ac:spMkLst>
        </pc:spChg>
        <pc:spChg chg="add mod">
          <ac:chgData name="Варвара Петрова" userId="e58e8526d9bb60b0" providerId="LiveId" clId="{162F4FF1-0290-4E15-9F6B-B2169EBF72C3}" dt="2022-05-20T03:39:13.466" v="1657" actId="1076"/>
          <ac:spMkLst>
            <pc:docMk/>
            <pc:sldMk cId="1700316952" sldId="260"/>
            <ac:spMk id="86" creationId="{FB2BFB5A-FC85-3EB1-48BA-0283CC06E556}"/>
          </ac:spMkLst>
        </pc:spChg>
        <pc:spChg chg="add del">
          <ac:chgData name="Варвара Петрова" userId="e58e8526d9bb60b0" providerId="LiveId" clId="{162F4FF1-0290-4E15-9F6B-B2169EBF72C3}" dt="2022-05-20T03:39:26.755" v="1659" actId="478"/>
          <ac:spMkLst>
            <pc:docMk/>
            <pc:sldMk cId="1700316952" sldId="260"/>
            <ac:spMk id="88" creationId="{CB8C644A-1BF7-FEB1-1359-BE7321D236FB}"/>
          </ac:spMkLst>
        </pc:spChg>
        <pc:spChg chg="add mod">
          <ac:chgData name="Варвара Петрова" userId="e58e8526d9bb60b0" providerId="LiveId" clId="{162F4FF1-0290-4E15-9F6B-B2169EBF72C3}" dt="2022-05-20T03:40:08.817" v="1717" actId="1076"/>
          <ac:spMkLst>
            <pc:docMk/>
            <pc:sldMk cId="1700316952" sldId="260"/>
            <ac:spMk id="90" creationId="{9AB8BD49-72B0-4351-8B70-1D7D74BCC370}"/>
          </ac:spMkLst>
        </pc:spChg>
        <pc:picChg chg="add mod">
          <ac:chgData name="Варвара Петрова" userId="e58e8526d9bb60b0" providerId="LiveId" clId="{162F4FF1-0290-4E15-9F6B-B2169EBF72C3}" dt="2022-05-20T03:09:17.819" v="1263" actId="1076"/>
          <ac:picMkLst>
            <pc:docMk/>
            <pc:sldMk cId="1700316952" sldId="260"/>
            <ac:picMk id="12" creationId="{392B6BEE-9414-ACF5-2BD6-E0BEFB0C7663}"/>
          </ac:picMkLst>
        </pc:picChg>
        <pc:picChg chg="add del mod">
          <ac:chgData name="Варвара Петрова" userId="e58e8526d9bb60b0" providerId="LiveId" clId="{162F4FF1-0290-4E15-9F6B-B2169EBF72C3}" dt="2022-05-20T03:22:59.697" v="1409" actId="21"/>
          <ac:picMkLst>
            <pc:docMk/>
            <pc:sldMk cId="1700316952" sldId="260"/>
            <ac:picMk id="13" creationId="{FC49C9CE-77A3-58F2-18BB-3A3F184BB8C6}"/>
          </ac:picMkLst>
        </pc:picChg>
        <pc:picChg chg="add mod">
          <ac:chgData name="Варвара Петрова" userId="e58e8526d9bb60b0" providerId="LiveId" clId="{162F4FF1-0290-4E15-9F6B-B2169EBF72C3}" dt="2022-05-20T03:09:57.257" v="1270" actId="14100"/>
          <ac:picMkLst>
            <pc:docMk/>
            <pc:sldMk cId="1700316952" sldId="260"/>
            <ac:picMk id="16" creationId="{00C51286-018F-066B-952C-DF58A11A3CB4}"/>
          </ac:picMkLst>
        </pc:picChg>
        <pc:picChg chg="add mod">
          <ac:chgData name="Варвара Петрова" userId="e58e8526d9bb60b0" providerId="LiveId" clId="{162F4FF1-0290-4E15-9F6B-B2169EBF72C3}" dt="2022-05-20T03:14:27.706" v="1320" actId="1076"/>
          <ac:picMkLst>
            <pc:docMk/>
            <pc:sldMk cId="1700316952" sldId="260"/>
            <ac:picMk id="23" creationId="{41C5D26E-BA76-70C7-7C73-96EFAB7F1C8B}"/>
          </ac:picMkLst>
        </pc:picChg>
        <pc:picChg chg="add del mod">
          <ac:chgData name="Варвара Петрова" userId="e58e8526d9bb60b0" providerId="LiveId" clId="{162F4FF1-0290-4E15-9F6B-B2169EBF72C3}" dt="2022-05-20T03:13:37.628" v="1311" actId="21"/>
          <ac:picMkLst>
            <pc:docMk/>
            <pc:sldMk cId="1700316952" sldId="260"/>
            <ac:picMk id="25" creationId="{C4E83AD9-F7AE-E46D-D4E8-7A1DE90CB9D4}"/>
          </ac:picMkLst>
        </pc:picChg>
        <pc:picChg chg="add del mod">
          <ac:chgData name="Варвара Петрова" userId="e58e8526d9bb60b0" providerId="LiveId" clId="{162F4FF1-0290-4E15-9F6B-B2169EBF72C3}" dt="2022-05-20T03:13:08.502" v="1305" actId="21"/>
          <ac:picMkLst>
            <pc:docMk/>
            <pc:sldMk cId="1700316952" sldId="260"/>
            <ac:picMk id="26" creationId="{0F384F4D-FF68-8D73-B8F8-9A82A22971F7}"/>
          </ac:picMkLst>
        </pc:picChg>
        <pc:picChg chg="add mod">
          <ac:chgData name="Варвара Петрова" userId="e58e8526d9bb60b0" providerId="LiveId" clId="{162F4FF1-0290-4E15-9F6B-B2169EBF72C3}" dt="2022-05-20T04:03:02.042" v="1940" actId="1076"/>
          <ac:picMkLst>
            <pc:docMk/>
            <pc:sldMk cId="1700316952" sldId="260"/>
            <ac:picMk id="29" creationId="{F131AD51-CAFB-BF32-A0AA-03E2DB2312DD}"/>
          </ac:picMkLst>
        </pc:picChg>
        <pc:picChg chg="add mod">
          <ac:chgData name="Варвара Петрова" userId="e58e8526d9bb60b0" providerId="LiveId" clId="{162F4FF1-0290-4E15-9F6B-B2169EBF72C3}" dt="2022-05-20T03:14:24.066" v="1319" actId="1076"/>
          <ac:picMkLst>
            <pc:docMk/>
            <pc:sldMk cId="1700316952" sldId="260"/>
            <ac:picMk id="30" creationId="{CC7470CE-09BF-AAF8-53C1-821227506C9C}"/>
          </ac:picMkLst>
        </pc:picChg>
        <pc:picChg chg="add del mod">
          <ac:chgData name="Варвара Петрова" userId="e58e8526d9bb60b0" providerId="LiveId" clId="{162F4FF1-0290-4E15-9F6B-B2169EBF72C3}" dt="2022-05-20T03:15:33.018" v="1330" actId="21"/>
          <ac:picMkLst>
            <pc:docMk/>
            <pc:sldMk cId="1700316952" sldId="260"/>
            <ac:picMk id="32" creationId="{65B1C26A-8883-8998-DFC7-7EC573BCB731}"/>
          </ac:picMkLst>
        </pc:picChg>
        <pc:picChg chg="add mod">
          <ac:chgData name="Варвара Петрова" userId="e58e8526d9bb60b0" providerId="LiveId" clId="{162F4FF1-0290-4E15-9F6B-B2169EBF72C3}" dt="2022-05-20T03:24:40.715" v="1431" actId="1076"/>
          <ac:picMkLst>
            <pc:docMk/>
            <pc:sldMk cId="1700316952" sldId="260"/>
            <ac:picMk id="42" creationId="{A2353B9A-F580-B0A2-A4EF-8AF25346CA65}"/>
          </ac:picMkLst>
        </pc:picChg>
        <pc:picChg chg="add mod">
          <ac:chgData name="Варвара Петрова" userId="e58e8526d9bb60b0" providerId="LiveId" clId="{162F4FF1-0290-4E15-9F6B-B2169EBF72C3}" dt="2022-05-20T03:24:57.243" v="1433" actId="1076"/>
          <ac:picMkLst>
            <pc:docMk/>
            <pc:sldMk cId="1700316952" sldId="260"/>
            <ac:picMk id="43" creationId="{B7D54A5D-3EA7-473F-AEBE-74079DE2483A}"/>
          </ac:picMkLst>
        </pc:picChg>
        <pc:picChg chg="add del">
          <ac:chgData name="Варвара Петрова" userId="e58e8526d9bb60b0" providerId="LiveId" clId="{162F4FF1-0290-4E15-9F6B-B2169EBF72C3}" dt="2022-05-20T03:26:47.438" v="1452" actId="21"/>
          <ac:picMkLst>
            <pc:docMk/>
            <pc:sldMk cId="1700316952" sldId="260"/>
            <ac:picMk id="46" creationId="{B01DAD95-60D8-C765-BF77-CA958D255AFB}"/>
          </ac:picMkLst>
        </pc:picChg>
        <pc:picChg chg="add mod">
          <ac:chgData name="Варвара Петрова" userId="e58e8526d9bb60b0" providerId="LiveId" clId="{162F4FF1-0290-4E15-9F6B-B2169EBF72C3}" dt="2022-05-20T03:33:41.699" v="1554" actId="1076"/>
          <ac:picMkLst>
            <pc:docMk/>
            <pc:sldMk cId="1700316952" sldId="260"/>
            <ac:picMk id="58" creationId="{186F238A-1B5B-6943-A694-1C0A0B1BA6B9}"/>
          </ac:picMkLst>
        </pc:picChg>
        <pc:picChg chg="add mod">
          <ac:chgData name="Варвара Петрова" userId="e58e8526d9bb60b0" providerId="LiveId" clId="{162F4FF1-0290-4E15-9F6B-B2169EBF72C3}" dt="2022-05-20T03:33:49.602" v="1557" actId="1076"/>
          <ac:picMkLst>
            <pc:docMk/>
            <pc:sldMk cId="1700316952" sldId="260"/>
            <ac:picMk id="59" creationId="{50FE8048-6210-3D6E-F5B2-9952DA894966}"/>
          </ac:picMkLst>
        </pc:picChg>
        <pc:picChg chg="add mod">
          <ac:chgData name="Варвара Петрова" userId="e58e8526d9bb60b0" providerId="LiveId" clId="{162F4FF1-0290-4E15-9F6B-B2169EBF72C3}" dt="2022-05-20T03:34:38.082" v="1564" actId="1076"/>
          <ac:picMkLst>
            <pc:docMk/>
            <pc:sldMk cId="1700316952" sldId="260"/>
            <ac:picMk id="60" creationId="{2ED0DA31-D8AC-E117-0D45-2186534E68E4}"/>
          </ac:picMkLst>
        </pc:picChg>
        <pc:cxnChg chg="add del">
          <ac:chgData name="Варвара Петрова" userId="e58e8526d9bb60b0" providerId="LiveId" clId="{162F4FF1-0290-4E15-9F6B-B2169EBF72C3}" dt="2022-05-20T03:05:22.941" v="1218" actId="11529"/>
          <ac:cxnSpMkLst>
            <pc:docMk/>
            <pc:sldMk cId="1700316952" sldId="260"/>
            <ac:cxnSpMk id="7" creationId="{586AC26E-8616-5675-5E7C-D041543E0F94}"/>
          </ac:cxnSpMkLst>
        </pc:cxnChg>
        <pc:cxnChg chg="add mod">
          <ac:chgData name="Варвара Петрова" userId="e58e8526d9bb60b0" providerId="LiveId" clId="{162F4FF1-0290-4E15-9F6B-B2169EBF72C3}" dt="2022-05-20T03:24:17.314" v="1429" actId="13822"/>
          <ac:cxnSpMkLst>
            <pc:docMk/>
            <pc:sldMk cId="1700316952" sldId="260"/>
            <ac:cxnSpMk id="9" creationId="{E2877683-75EA-6B6B-10D1-79B2E79E72CA}"/>
          </ac:cxnSpMkLst>
        </pc:cxnChg>
        <pc:cxnChg chg="add mod">
          <ac:chgData name="Варвара Петрова" userId="e58e8526d9bb60b0" providerId="LiveId" clId="{162F4FF1-0290-4E15-9F6B-B2169EBF72C3}" dt="2022-05-20T03:09:14.712" v="1262" actId="1076"/>
          <ac:cxnSpMkLst>
            <pc:docMk/>
            <pc:sldMk cId="1700316952" sldId="260"/>
            <ac:cxnSpMk id="11" creationId="{85EE481D-6DF5-0760-AE45-9FFB75893C49}"/>
          </ac:cxnSpMkLst>
        </pc:cxnChg>
        <pc:cxnChg chg="add mod">
          <ac:chgData name="Варвара Петрова" userId="e58e8526d9bb60b0" providerId="LiveId" clId="{162F4FF1-0290-4E15-9F6B-B2169EBF72C3}" dt="2022-05-20T03:10:09.202" v="1272" actId="14100"/>
          <ac:cxnSpMkLst>
            <pc:docMk/>
            <pc:sldMk cId="1700316952" sldId="260"/>
            <ac:cxnSpMk id="15" creationId="{114F0BEA-3431-A77B-101B-E334385453AF}"/>
          </ac:cxnSpMkLst>
        </pc:cxnChg>
        <pc:cxnChg chg="add mod">
          <ac:chgData name="Варвара Петрова" userId="e58e8526d9bb60b0" providerId="LiveId" clId="{162F4FF1-0290-4E15-9F6B-B2169EBF72C3}" dt="2022-05-20T03:12:15.210" v="1294" actId="14100"/>
          <ac:cxnSpMkLst>
            <pc:docMk/>
            <pc:sldMk cId="1700316952" sldId="260"/>
            <ac:cxnSpMk id="19" creationId="{6F44BFF1-6651-E4C6-50A2-9FBC64D1D7B7}"/>
          </ac:cxnSpMkLst>
        </pc:cxnChg>
        <pc:cxnChg chg="add del mod">
          <ac:chgData name="Варвара Петрова" userId="e58e8526d9bb60b0" providerId="LiveId" clId="{162F4FF1-0290-4E15-9F6B-B2169EBF72C3}" dt="2022-05-20T03:12:30.019" v="1295" actId="21"/>
          <ac:cxnSpMkLst>
            <pc:docMk/>
            <pc:sldMk cId="1700316952" sldId="260"/>
            <ac:cxnSpMk id="21" creationId="{DAE07A0D-7934-4517-E34D-AB4EB5910AFF}"/>
          </ac:cxnSpMkLst>
        </pc:cxnChg>
        <pc:cxnChg chg="add mod">
          <ac:chgData name="Варвара Петрова" userId="e58e8526d9bb60b0" providerId="LiveId" clId="{162F4FF1-0290-4E15-9F6B-B2169EBF72C3}" dt="2022-05-20T03:14:07.962" v="1316" actId="1076"/>
          <ac:cxnSpMkLst>
            <pc:docMk/>
            <pc:sldMk cId="1700316952" sldId="260"/>
            <ac:cxnSpMk id="28" creationId="{C4FB7E2A-AD56-B7CD-AF1F-E7EF4A580B8B}"/>
          </ac:cxnSpMkLst>
        </pc:cxnChg>
        <pc:cxnChg chg="add mod">
          <ac:chgData name="Варвара Петрова" userId="e58e8526d9bb60b0" providerId="LiveId" clId="{162F4FF1-0290-4E15-9F6B-B2169EBF72C3}" dt="2022-05-20T03:17:51.273" v="1354" actId="1076"/>
          <ac:cxnSpMkLst>
            <pc:docMk/>
            <pc:sldMk cId="1700316952" sldId="260"/>
            <ac:cxnSpMk id="35" creationId="{0D6CECEC-55DA-FD0B-D378-B87ECD2BFD10}"/>
          </ac:cxnSpMkLst>
        </pc:cxnChg>
        <pc:cxnChg chg="add mod">
          <ac:chgData name="Варвара Петрова" userId="e58e8526d9bb60b0" providerId="LiveId" clId="{162F4FF1-0290-4E15-9F6B-B2169EBF72C3}" dt="2022-05-20T03:18:06.095" v="1356" actId="13822"/>
          <ac:cxnSpMkLst>
            <pc:docMk/>
            <pc:sldMk cId="1700316952" sldId="260"/>
            <ac:cxnSpMk id="37" creationId="{C0DC2467-26B8-FC81-2894-2D1B3056BB6F}"/>
          </ac:cxnSpMkLst>
        </pc:cxnChg>
        <pc:cxnChg chg="add mod">
          <ac:chgData name="Варвара Петрова" userId="e58e8526d9bb60b0" providerId="LiveId" clId="{162F4FF1-0290-4E15-9F6B-B2169EBF72C3}" dt="2022-05-20T04:17:43.930" v="2406" actId="1076"/>
          <ac:cxnSpMkLst>
            <pc:docMk/>
            <pc:sldMk cId="1700316952" sldId="260"/>
            <ac:cxnSpMk id="48" creationId="{7B1CE55A-FAB2-5709-3909-E289FED4FE2E}"/>
          </ac:cxnSpMkLst>
        </pc:cxnChg>
        <pc:cxnChg chg="add mod">
          <ac:chgData name="Варвара Петрова" userId="e58e8526d9bb60b0" providerId="LiveId" clId="{162F4FF1-0290-4E15-9F6B-B2169EBF72C3}" dt="2022-05-20T03:28:23.346" v="1468" actId="1076"/>
          <ac:cxnSpMkLst>
            <pc:docMk/>
            <pc:sldMk cId="1700316952" sldId="260"/>
            <ac:cxnSpMk id="51" creationId="{F98A35A4-DCA6-DC9F-7A20-B3AEA7E63D06}"/>
          </ac:cxnSpMkLst>
        </pc:cxnChg>
        <pc:cxnChg chg="add mod">
          <ac:chgData name="Варвара Петрова" userId="e58e8526d9bb60b0" providerId="LiveId" clId="{162F4FF1-0290-4E15-9F6B-B2169EBF72C3}" dt="2022-05-20T03:28:42.930" v="1471" actId="1076"/>
          <ac:cxnSpMkLst>
            <pc:docMk/>
            <pc:sldMk cId="1700316952" sldId="260"/>
            <ac:cxnSpMk id="54" creationId="{739A8153-F32E-8AAA-1ECF-844ED42FBDEB}"/>
          </ac:cxnSpMkLst>
        </pc:cxnChg>
        <pc:cxnChg chg="add mod">
          <ac:chgData name="Варвара Петрова" userId="e58e8526d9bb60b0" providerId="LiveId" clId="{162F4FF1-0290-4E15-9F6B-B2169EBF72C3}" dt="2022-05-20T03:29:14.138" v="1479" actId="1076"/>
          <ac:cxnSpMkLst>
            <pc:docMk/>
            <pc:sldMk cId="1700316952" sldId="260"/>
            <ac:cxnSpMk id="56" creationId="{F3465AF2-9766-1FC3-DA74-E7FA72DB2B1D}"/>
          </ac:cxnSpMkLst>
        </pc:cxnChg>
        <pc:cxnChg chg="add del mod">
          <ac:chgData name="Варвара Петрова" userId="e58e8526d9bb60b0" providerId="LiveId" clId="{162F4FF1-0290-4E15-9F6B-B2169EBF72C3}" dt="2022-05-20T03:34:34.289" v="1563" actId="21"/>
          <ac:cxnSpMkLst>
            <pc:docMk/>
            <pc:sldMk cId="1700316952" sldId="260"/>
            <ac:cxnSpMk id="66" creationId="{C049D5CC-282C-3C84-A033-D2C2F132A23A}"/>
          </ac:cxnSpMkLst>
        </pc:cxnChg>
        <pc:cxnChg chg="add mod">
          <ac:chgData name="Варвара Петрова" userId="e58e8526d9bb60b0" providerId="LiveId" clId="{162F4FF1-0290-4E15-9F6B-B2169EBF72C3}" dt="2022-05-20T03:36:41.402" v="1574" actId="14100"/>
          <ac:cxnSpMkLst>
            <pc:docMk/>
            <pc:sldMk cId="1700316952" sldId="260"/>
            <ac:cxnSpMk id="70" creationId="{28925E20-F2B7-52C6-7391-45419B32E8F1}"/>
          </ac:cxnSpMkLst>
        </pc:cxnChg>
        <pc:cxnChg chg="add mod">
          <ac:chgData name="Варвара Петрова" userId="e58e8526d9bb60b0" providerId="LiveId" clId="{162F4FF1-0290-4E15-9F6B-B2169EBF72C3}" dt="2022-05-20T03:37:50.378" v="1590" actId="1076"/>
          <ac:cxnSpMkLst>
            <pc:docMk/>
            <pc:sldMk cId="1700316952" sldId="260"/>
            <ac:cxnSpMk id="72" creationId="{0DE65903-57AF-5402-59CF-1DB4B5BA816E}"/>
          </ac:cxnSpMkLst>
        </pc:cxnChg>
        <pc:cxnChg chg="add mod">
          <ac:chgData name="Варвара Петрова" userId="e58e8526d9bb60b0" providerId="LiveId" clId="{162F4FF1-0290-4E15-9F6B-B2169EBF72C3}" dt="2022-05-20T03:37:41.698" v="1589" actId="14100"/>
          <ac:cxnSpMkLst>
            <pc:docMk/>
            <pc:sldMk cId="1700316952" sldId="260"/>
            <ac:cxnSpMk id="78" creationId="{7CA213F7-5FFC-97A5-8293-ED1EE436C479}"/>
          </ac:cxnSpMkLst>
        </pc:cxnChg>
      </pc:sldChg>
      <pc:sldChg chg="addSp delSp modSp new mod">
        <pc:chgData name="Варвара Петрова" userId="e58e8526d9bb60b0" providerId="LiveId" clId="{162F4FF1-0290-4E15-9F6B-B2169EBF72C3}" dt="2022-05-20T03:40:55.499" v="1719" actId="1076"/>
        <pc:sldMkLst>
          <pc:docMk/>
          <pc:sldMk cId="3497734034" sldId="261"/>
        </pc:sldMkLst>
        <pc:spChg chg="mod">
          <ac:chgData name="Варвара Петрова" userId="e58e8526d9bb60b0" providerId="LiveId" clId="{162F4FF1-0290-4E15-9F6B-B2169EBF72C3}" dt="2022-05-20T03:31:06.359" v="1516" actId="20577"/>
          <ac:spMkLst>
            <pc:docMk/>
            <pc:sldMk cId="3497734034" sldId="261"/>
            <ac:spMk id="2" creationId="{7DBF7CC1-E03A-825C-A975-51220DF24D35}"/>
          </ac:spMkLst>
        </pc:spChg>
        <pc:spChg chg="del">
          <ac:chgData name="Варвара Петрова" userId="e58e8526d9bb60b0" providerId="LiveId" clId="{162F4FF1-0290-4E15-9F6B-B2169EBF72C3}" dt="2022-05-20T03:40:51.346" v="1718"/>
          <ac:spMkLst>
            <pc:docMk/>
            <pc:sldMk cId="3497734034" sldId="261"/>
            <ac:spMk id="3" creationId="{CE94DF80-1A53-5D0B-DD80-BE0A3A6C05A9}"/>
          </ac:spMkLst>
        </pc:spChg>
        <pc:picChg chg="add mod">
          <ac:chgData name="Варвара Петрова" userId="e58e8526d9bb60b0" providerId="LiveId" clId="{162F4FF1-0290-4E15-9F6B-B2169EBF72C3}" dt="2022-05-20T03:40:55.499" v="1719" actId="1076"/>
          <ac:picMkLst>
            <pc:docMk/>
            <pc:sldMk cId="3497734034" sldId="261"/>
            <ac:picMk id="4" creationId="{25C5E15A-4AB1-0BC9-C3F3-22EB7D6CB6A0}"/>
          </ac:picMkLst>
        </pc:picChg>
      </pc:sldChg>
      <pc:sldChg chg="addSp modSp new mod">
        <pc:chgData name="Варвара Петрова" userId="e58e8526d9bb60b0" providerId="LiveId" clId="{162F4FF1-0290-4E15-9F6B-B2169EBF72C3}" dt="2022-05-20T12:10:06.799" v="4601" actId="20577"/>
        <pc:sldMkLst>
          <pc:docMk/>
          <pc:sldMk cId="1725875358" sldId="262"/>
        </pc:sldMkLst>
        <pc:spChg chg="mod">
          <ac:chgData name="Варвара Петрова" userId="e58e8526d9bb60b0" providerId="LiveId" clId="{162F4FF1-0290-4E15-9F6B-B2169EBF72C3}" dt="2022-05-20T04:00:37.439" v="1906" actId="20577"/>
          <ac:spMkLst>
            <pc:docMk/>
            <pc:sldMk cId="1725875358" sldId="262"/>
            <ac:spMk id="2" creationId="{44F23D9A-2745-5AB6-1BD3-ACAE8B9488AB}"/>
          </ac:spMkLst>
        </pc:spChg>
        <pc:spChg chg="mod">
          <ac:chgData name="Варвара Петрова" userId="e58e8526d9bb60b0" providerId="LiveId" clId="{162F4FF1-0290-4E15-9F6B-B2169EBF72C3}" dt="2022-05-20T12:10:06.799" v="4601" actId="20577"/>
          <ac:spMkLst>
            <pc:docMk/>
            <pc:sldMk cId="1725875358" sldId="262"/>
            <ac:spMk id="3" creationId="{6C25D333-02F6-54F7-7E2E-8DB1E526833D}"/>
          </ac:spMkLst>
        </pc:spChg>
        <pc:spChg chg="add mod">
          <ac:chgData name="Варвара Петрова" userId="e58e8526d9bb60b0" providerId="LiveId" clId="{162F4FF1-0290-4E15-9F6B-B2169EBF72C3}" dt="2022-05-20T04:16:45.354" v="2405" actId="1076"/>
          <ac:spMkLst>
            <pc:docMk/>
            <pc:sldMk cId="1725875358" sldId="262"/>
            <ac:spMk id="6" creationId="{EE594047-9D6A-E5ED-481C-4CF752807ABA}"/>
          </ac:spMkLst>
        </pc:spChg>
        <pc:picChg chg="add mod">
          <ac:chgData name="Варвара Петрова" userId="e58e8526d9bb60b0" providerId="LiveId" clId="{162F4FF1-0290-4E15-9F6B-B2169EBF72C3}" dt="2022-05-20T04:15:25.658" v="2276" actId="14100"/>
          <ac:picMkLst>
            <pc:docMk/>
            <pc:sldMk cId="1725875358" sldId="262"/>
            <ac:picMk id="4" creationId="{7B77D2E6-4FAE-5C4F-15BB-9F7EB2D04253}"/>
          </ac:picMkLst>
        </pc:picChg>
      </pc:sldChg>
      <pc:sldChg chg="modSp new mod">
        <pc:chgData name="Варвара Петрова" userId="e58e8526d9bb60b0" providerId="LiveId" clId="{162F4FF1-0290-4E15-9F6B-B2169EBF72C3}" dt="2022-05-20T12:53:07.166" v="5910" actId="20577"/>
        <pc:sldMkLst>
          <pc:docMk/>
          <pc:sldMk cId="3947611586" sldId="263"/>
        </pc:sldMkLst>
        <pc:spChg chg="mod">
          <ac:chgData name="Варвара Петрова" userId="e58e8526d9bb60b0" providerId="LiveId" clId="{162F4FF1-0290-4E15-9F6B-B2169EBF72C3}" dt="2022-05-20T04:01:50.364" v="1939" actId="20577"/>
          <ac:spMkLst>
            <pc:docMk/>
            <pc:sldMk cId="3947611586" sldId="263"/>
            <ac:spMk id="2" creationId="{81246309-7790-E112-8C7A-9B2AF7F6613A}"/>
          </ac:spMkLst>
        </pc:spChg>
        <pc:spChg chg="mod">
          <ac:chgData name="Варвара Петрова" userId="e58e8526d9bb60b0" providerId="LiveId" clId="{162F4FF1-0290-4E15-9F6B-B2169EBF72C3}" dt="2022-05-20T12:53:07.166" v="5910" actId="20577"/>
          <ac:spMkLst>
            <pc:docMk/>
            <pc:sldMk cId="3947611586" sldId="263"/>
            <ac:spMk id="3" creationId="{7EF7BBE2-D909-02F7-879F-7A47B6BB465F}"/>
          </ac:spMkLst>
        </pc:spChg>
      </pc:sldChg>
      <pc:sldChg chg="addSp delSp modSp new mod">
        <pc:chgData name="Варвара Петрова" userId="e58e8526d9bb60b0" providerId="LiveId" clId="{162F4FF1-0290-4E15-9F6B-B2169EBF72C3}" dt="2022-05-29T15:22:24.780" v="7168" actId="1076"/>
        <pc:sldMkLst>
          <pc:docMk/>
          <pc:sldMk cId="3549770191" sldId="264"/>
        </pc:sldMkLst>
        <pc:spChg chg="mod">
          <ac:chgData name="Варвара Петрова" userId="e58e8526d9bb60b0" providerId="LiveId" clId="{162F4FF1-0290-4E15-9F6B-B2169EBF72C3}" dt="2022-05-20T12:01:46.290" v="4293" actId="20577"/>
          <ac:spMkLst>
            <pc:docMk/>
            <pc:sldMk cId="3549770191" sldId="264"/>
            <ac:spMk id="2" creationId="{37FF0A6C-EB47-7577-DCC7-AB88FEDEB509}"/>
          </ac:spMkLst>
        </pc:spChg>
        <pc:spChg chg="mod">
          <ac:chgData name="Варвара Петрова" userId="e58e8526d9bb60b0" providerId="LiveId" clId="{162F4FF1-0290-4E15-9F6B-B2169EBF72C3}" dt="2022-05-29T15:22:09.574" v="7161" actId="20577"/>
          <ac:spMkLst>
            <pc:docMk/>
            <pc:sldMk cId="3549770191" sldId="264"/>
            <ac:spMk id="3" creationId="{44BE1177-36D8-FADF-EAD7-7EAB5B1C6C81}"/>
          </ac:spMkLst>
        </pc:spChg>
        <pc:picChg chg="add mod">
          <ac:chgData name="Варвара Петрова" userId="e58e8526d9bb60b0" providerId="LiveId" clId="{162F4FF1-0290-4E15-9F6B-B2169EBF72C3}" dt="2022-05-29T15:22:17.755" v="7165" actId="14100"/>
          <ac:picMkLst>
            <pc:docMk/>
            <pc:sldMk cId="3549770191" sldId="264"/>
            <ac:picMk id="4" creationId="{0E7F8EBA-E5E8-82BB-DFC7-377CC0F7067A}"/>
          </ac:picMkLst>
        </pc:picChg>
        <pc:picChg chg="add del mod">
          <ac:chgData name="Варвара Петрова" userId="e58e8526d9bb60b0" providerId="LiveId" clId="{162F4FF1-0290-4E15-9F6B-B2169EBF72C3}" dt="2022-05-20T12:10:59.733" v="4608" actId="21"/>
          <ac:picMkLst>
            <pc:docMk/>
            <pc:sldMk cId="3549770191" sldId="264"/>
            <ac:picMk id="5" creationId="{894766F1-EF8A-0F31-B14C-60D559D09068}"/>
          </ac:picMkLst>
        </pc:picChg>
        <pc:picChg chg="add mod">
          <ac:chgData name="Варвара Петрова" userId="e58e8526d9bb60b0" providerId="LiveId" clId="{162F4FF1-0290-4E15-9F6B-B2169EBF72C3}" dt="2022-05-29T15:22:24.780" v="7168" actId="1076"/>
          <ac:picMkLst>
            <pc:docMk/>
            <pc:sldMk cId="3549770191" sldId="264"/>
            <ac:picMk id="6" creationId="{53364A0A-FA6C-D532-AE6F-EAA5DC66FC90}"/>
          </ac:picMkLst>
        </pc:picChg>
      </pc:sldChg>
      <pc:sldChg chg="addSp delSp modSp new mod">
        <pc:chgData name="Варвара Петрова" userId="e58e8526d9bb60b0" providerId="LiveId" clId="{162F4FF1-0290-4E15-9F6B-B2169EBF72C3}" dt="2022-05-20T12:23:43.352" v="4969" actId="14100"/>
        <pc:sldMkLst>
          <pc:docMk/>
          <pc:sldMk cId="3599112571" sldId="265"/>
        </pc:sldMkLst>
        <pc:spChg chg="mod">
          <ac:chgData name="Варвара Петрова" userId="e58e8526d9bb60b0" providerId="LiveId" clId="{162F4FF1-0290-4E15-9F6B-B2169EBF72C3}" dt="2022-05-20T12:13:24.512" v="4635" actId="20577"/>
          <ac:spMkLst>
            <pc:docMk/>
            <pc:sldMk cId="3599112571" sldId="265"/>
            <ac:spMk id="2" creationId="{71B9C524-72F4-1D9B-2F01-38AA318E8D18}"/>
          </ac:spMkLst>
        </pc:spChg>
        <pc:spChg chg="mod">
          <ac:chgData name="Варвара Петрова" userId="e58e8526d9bb60b0" providerId="LiveId" clId="{162F4FF1-0290-4E15-9F6B-B2169EBF72C3}" dt="2022-05-20T12:13:50.259" v="4678" actId="5793"/>
          <ac:spMkLst>
            <pc:docMk/>
            <pc:sldMk cId="3599112571" sldId="265"/>
            <ac:spMk id="3" creationId="{D8B86E07-5B5A-39C1-35FD-108E6E1F8A56}"/>
          </ac:spMkLst>
        </pc:spChg>
        <pc:spChg chg="add mod">
          <ac:chgData name="Варвара Петрова" userId="e58e8526d9bb60b0" providerId="LiveId" clId="{162F4FF1-0290-4E15-9F6B-B2169EBF72C3}" dt="2022-05-20T12:20:53.255" v="4791"/>
          <ac:spMkLst>
            <pc:docMk/>
            <pc:sldMk cId="3599112571" sldId="265"/>
            <ac:spMk id="9" creationId="{926A4D38-AD8C-065A-907E-BA4354A08262}"/>
          </ac:spMkLst>
        </pc:spChg>
        <pc:spChg chg="add mod">
          <ac:chgData name="Варвара Петрова" userId="e58e8526d9bb60b0" providerId="LiveId" clId="{162F4FF1-0290-4E15-9F6B-B2169EBF72C3}" dt="2022-05-20T12:23:43.352" v="4969" actId="14100"/>
          <ac:spMkLst>
            <pc:docMk/>
            <pc:sldMk cId="3599112571" sldId="265"/>
            <ac:spMk id="11" creationId="{1E8FD33C-4AD9-946D-E00A-D47AC8C16B94}"/>
          </ac:spMkLst>
        </pc:spChg>
        <pc:picChg chg="add del mod">
          <ac:chgData name="Варвара Петрова" userId="e58e8526d9bb60b0" providerId="LiveId" clId="{162F4FF1-0290-4E15-9F6B-B2169EBF72C3}" dt="2022-05-20T12:16:22.525" v="4728" actId="21"/>
          <ac:picMkLst>
            <pc:docMk/>
            <pc:sldMk cId="3599112571" sldId="265"/>
            <ac:picMk id="4" creationId="{7F39FB0F-176E-74B6-67A3-B5B358254079}"/>
          </ac:picMkLst>
        </pc:picChg>
        <pc:picChg chg="add mod">
          <ac:chgData name="Варвара Петрова" userId="e58e8526d9bb60b0" providerId="LiveId" clId="{162F4FF1-0290-4E15-9F6B-B2169EBF72C3}" dt="2022-05-20T12:19:19.808" v="4735" actId="1076"/>
          <ac:picMkLst>
            <pc:docMk/>
            <pc:sldMk cId="3599112571" sldId="265"/>
            <ac:picMk id="5" creationId="{AF487757-878A-13EF-AD95-5332B8DE5D1A}"/>
          </ac:picMkLst>
        </pc:picChg>
        <pc:picChg chg="add del mod">
          <ac:chgData name="Варвара Петрова" userId="e58e8526d9bb60b0" providerId="LiveId" clId="{162F4FF1-0290-4E15-9F6B-B2169EBF72C3}" dt="2022-05-20T12:19:09.406" v="4732" actId="21"/>
          <ac:picMkLst>
            <pc:docMk/>
            <pc:sldMk cId="3599112571" sldId="265"/>
            <ac:picMk id="6" creationId="{527B9663-1DB7-170D-BE8D-62A8B4A768E4}"/>
          </ac:picMkLst>
        </pc:picChg>
        <pc:picChg chg="add mod">
          <ac:chgData name="Варвара Петрова" userId="e58e8526d9bb60b0" providerId="LiveId" clId="{162F4FF1-0290-4E15-9F6B-B2169EBF72C3}" dt="2022-05-20T12:19:21.920" v="4736" actId="1076"/>
          <ac:picMkLst>
            <pc:docMk/>
            <pc:sldMk cId="3599112571" sldId="265"/>
            <ac:picMk id="7" creationId="{9C70F128-59EE-657C-A2BB-790BFFA5D5B8}"/>
          </ac:picMkLst>
        </pc:picChg>
      </pc:sldChg>
      <pc:sldChg chg="addSp modSp new mod">
        <pc:chgData name="Варвара Петрова" userId="e58e8526d9bb60b0" providerId="LiveId" clId="{162F4FF1-0290-4E15-9F6B-B2169EBF72C3}" dt="2022-05-20T12:44:00.455" v="5611" actId="1076"/>
        <pc:sldMkLst>
          <pc:docMk/>
          <pc:sldMk cId="1166764192" sldId="266"/>
        </pc:sldMkLst>
        <pc:spChg chg="mod">
          <ac:chgData name="Варвара Петрова" userId="e58e8526d9bb60b0" providerId="LiveId" clId="{162F4FF1-0290-4E15-9F6B-B2169EBF72C3}" dt="2022-05-20T12:33:58.458" v="5287" actId="20577"/>
          <ac:spMkLst>
            <pc:docMk/>
            <pc:sldMk cId="1166764192" sldId="266"/>
            <ac:spMk id="2" creationId="{D3F9C4D4-1AC3-6BCF-5B7E-D8CCCB412D29}"/>
          </ac:spMkLst>
        </pc:spChg>
        <pc:spChg chg="mod">
          <ac:chgData name="Варвара Петрова" userId="e58e8526d9bb60b0" providerId="LiveId" clId="{162F4FF1-0290-4E15-9F6B-B2169EBF72C3}" dt="2022-05-20T12:40:03.144" v="5459" actId="20577"/>
          <ac:spMkLst>
            <pc:docMk/>
            <pc:sldMk cId="1166764192" sldId="266"/>
            <ac:spMk id="3" creationId="{BCA096E6-A3A5-BEA6-D973-2DBAD2F0AA57}"/>
          </ac:spMkLst>
        </pc:spChg>
        <pc:spChg chg="add mod">
          <ac:chgData name="Варвара Петрова" userId="e58e8526d9bb60b0" providerId="LiveId" clId="{162F4FF1-0290-4E15-9F6B-B2169EBF72C3}" dt="2022-05-20T12:44:00.455" v="5611" actId="1076"/>
          <ac:spMkLst>
            <pc:docMk/>
            <pc:sldMk cId="1166764192" sldId="266"/>
            <ac:spMk id="6" creationId="{D07B5D2E-FEE8-DB00-21C1-D80BC8D8992A}"/>
          </ac:spMkLst>
        </pc:spChg>
        <pc:picChg chg="add mod">
          <ac:chgData name="Варвара Петрова" userId="e58e8526d9bb60b0" providerId="LiveId" clId="{162F4FF1-0290-4E15-9F6B-B2169EBF72C3}" dt="2022-05-20T12:39:47.609" v="5457" actId="1076"/>
          <ac:picMkLst>
            <pc:docMk/>
            <pc:sldMk cId="1166764192" sldId="266"/>
            <ac:picMk id="4" creationId="{BC29A8A8-F893-B233-3F23-2ABD762483B0}"/>
          </ac:picMkLst>
        </pc:picChg>
      </pc:sldChg>
      <pc:sldChg chg="addSp delSp modSp new mod">
        <pc:chgData name="Варвара Петрова" userId="e58e8526d9bb60b0" providerId="LiveId" clId="{162F4FF1-0290-4E15-9F6B-B2169EBF72C3}" dt="2022-05-20T06:53:06.837" v="3034" actId="20577"/>
        <pc:sldMkLst>
          <pc:docMk/>
          <pc:sldMk cId="1233708228" sldId="267"/>
        </pc:sldMkLst>
        <pc:spChg chg="mod">
          <ac:chgData name="Варвара Петрова" userId="e58e8526d9bb60b0" providerId="LiveId" clId="{162F4FF1-0290-4E15-9F6B-B2169EBF72C3}" dt="2022-05-20T06:47:24.173" v="2892" actId="20577"/>
          <ac:spMkLst>
            <pc:docMk/>
            <pc:sldMk cId="1233708228" sldId="267"/>
            <ac:spMk id="2" creationId="{D870DDAE-5D83-05E8-BAAC-D8C5FD6183B8}"/>
          </ac:spMkLst>
        </pc:spChg>
        <pc:spChg chg="mod">
          <ac:chgData name="Варвара Петрова" userId="e58e8526d9bb60b0" providerId="LiveId" clId="{162F4FF1-0290-4E15-9F6B-B2169EBF72C3}" dt="2022-05-20T06:52:06.109" v="3000"/>
          <ac:spMkLst>
            <pc:docMk/>
            <pc:sldMk cId="1233708228" sldId="267"/>
            <ac:spMk id="3" creationId="{0A63B265-BD6D-6CF3-A6BF-56F7F3C306F3}"/>
          </ac:spMkLst>
        </pc:spChg>
        <pc:spChg chg="add mod">
          <ac:chgData name="Варвара Петрова" userId="e58e8526d9bb60b0" providerId="LiveId" clId="{162F4FF1-0290-4E15-9F6B-B2169EBF72C3}" dt="2022-05-20T06:47:02.240" v="2857" actId="1076"/>
          <ac:spMkLst>
            <pc:docMk/>
            <pc:sldMk cId="1233708228" sldId="267"/>
            <ac:spMk id="7" creationId="{BC521CEA-3704-94CF-45F5-663EA1D4074B}"/>
          </ac:spMkLst>
        </pc:spChg>
        <pc:spChg chg="add mod">
          <ac:chgData name="Варвара Петрова" userId="e58e8526d9bb60b0" providerId="LiveId" clId="{162F4FF1-0290-4E15-9F6B-B2169EBF72C3}" dt="2022-05-20T06:53:06.837" v="3034" actId="20577"/>
          <ac:spMkLst>
            <pc:docMk/>
            <pc:sldMk cId="1233708228" sldId="267"/>
            <ac:spMk id="9" creationId="{DA9A9B1F-0C0D-A1C9-1883-96AA3BDC62E8}"/>
          </ac:spMkLst>
        </pc:spChg>
        <pc:picChg chg="add mod">
          <ac:chgData name="Варвара Петрова" userId="e58e8526d9bb60b0" providerId="LiveId" clId="{162F4FF1-0290-4E15-9F6B-B2169EBF72C3}" dt="2022-05-20T06:46:54.376" v="2856" actId="1076"/>
          <ac:picMkLst>
            <pc:docMk/>
            <pc:sldMk cId="1233708228" sldId="267"/>
            <ac:picMk id="4" creationId="{619BF88B-A452-3535-3AE4-3A18BEEF8B17}"/>
          </ac:picMkLst>
        </pc:picChg>
        <pc:picChg chg="add del mod">
          <ac:chgData name="Варвара Петрова" userId="e58e8526d9bb60b0" providerId="LiveId" clId="{162F4FF1-0290-4E15-9F6B-B2169EBF72C3}" dt="2022-05-20T06:44:53.936" v="2802" actId="21"/>
          <ac:picMkLst>
            <pc:docMk/>
            <pc:sldMk cId="1233708228" sldId="267"/>
            <ac:picMk id="5" creationId="{7D09EC48-AE5D-E55D-EBCA-73ED0C2C48FF}"/>
          </ac:picMkLst>
        </pc:picChg>
      </pc:sldChg>
      <pc:sldChg chg="addSp delSp modSp new mod">
        <pc:chgData name="Варвара Петрова" userId="e58e8526d9bb60b0" providerId="LiveId" clId="{162F4FF1-0290-4E15-9F6B-B2169EBF72C3}" dt="2022-05-20T11:54:31.873" v="4209" actId="20577"/>
        <pc:sldMkLst>
          <pc:docMk/>
          <pc:sldMk cId="4069617444" sldId="268"/>
        </pc:sldMkLst>
        <pc:spChg chg="mod">
          <ac:chgData name="Варвара Петрова" userId="e58e8526d9bb60b0" providerId="LiveId" clId="{162F4FF1-0290-4E15-9F6B-B2169EBF72C3}" dt="2022-05-20T10:55:09.020" v="3099" actId="20577"/>
          <ac:spMkLst>
            <pc:docMk/>
            <pc:sldMk cId="4069617444" sldId="268"/>
            <ac:spMk id="2" creationId="{5FC8D8A2-2BAC-4BE2-92D5-0536AFDEACF2}"/>
          </ac:spMkLst>
        </pc:spChg>
        <pc:spChg chg="mod">
          <ac:chgData name="Варвара Петрова" userId="e58e8526d9bb60b0" providerId="LiveId" clId="{162F4FF1-0290-4E15-9F6B-B2169EBF72C3}" dt="2022-05-20T11:52:21.510" v="4013"/>
          <ac:spMkLst>
            <pc:docMk/>
            <pc:sldMk cId="4069617444" sldId="268"/>
            <ac:spMk id="3" creationId="{F9882407-50AC-1681-B97B-F061E523A92D}"/>
          </ac:spMkLst>
        </pc:spChg>
        <pc:spChg chg="add del mod">
          <ac:chgData name="Варвара Петрова" userId="e58e8526d9bb60b0" providerId="LiveId" clId="{162F4FF1-0290-4E15-9F6B-B2169EBF72C3}" dt="2022-05-20T11:28:31.635" v="3683"/>
          <ac:spMkLst>
            <pc:docMk/>
            <pc:sldMk cId="4069617444" sldId="268"/>
            <ac:spMk id="7" creationId="{A5267C57-CE84-90E1-6F82-690CF668D88B}"/>
          </ac:spMkLst>
        </pc:spChg>
        <pc:spChg chg="add del mod">
          <ac:chgData name="Варвара Петрова" userId="e58e8526d9bb60b0" providerId="LiveId" clId="{162F4FF1-0290-4E15-9F6B-B2169EBF72C3}" dt="2022-05-20T11:22:34.358" v="3678" actId="478"/>
          <ac:spMkLst>
            <pc:docMk/>
            <pc:sldMk cId="4069617444" sldId="268"/>
            <ac:spMk id="9" creationId="{6B7A1724-2BD3-BD5C-72BA-EF5E7DACB34C}"/>
          </ac:spMkLst>
        </pc:spChg>
        <pc:spChg chg="add mod">
          <ac:chgData name="Варвара Петрова" userId="e58e8526d9bb60b0" providerId="LiveId" clId="{162F4FF1-0290-4E15-9F6B-B2169EBF72C3}" dt="2022-05-20T11:52:25.772" v="4015" actId="1076"/>
          <ac:spMkLst>
            <pc:docMk/>
            <pc:sldMk cId="4069617444" sldId="268"/>
            <ac:spMk id="12" creationId="{004D180C-C670-868E-826C-D1484C59F0D1}"/>
          </ac:spMkLst>
        </pc:spChg>
        <pc:spChg chg="add mod">
          <ac:chgData name="Варвара Петрова" userId="e58e8526d9bb60b0" providerId="LiveId" clId="{162F4FF1-0290-4E15-9F6B-B2169EBF72C3}" dt="2022-05-20T11:54:31.873" v="4209" actId="20577"/>
          <ac:spMkLst>
            <pc:docMk/>
            <pc:sldMk cId="4069617444" sldId="268"/>
            <ac:spMk id="15" creationId="{F4B61284-A71E-2BB5-DD6D-AB1549C69DF8}"/>
          </ac:spMkLst>
        </pc:spChg>
        <pc:picChg chg="add del mod">
          <ac:chgData name="Варвара Петрова" userId="e58e8526d9bb60b0" providerId="LiveId" clId="{162F4FF1-0290-4E15-9F6B-B2169EBF72C3}" dt="2022-05-20T11:24:39.025" v="3680" actId="478"/>
          <ac:picMkLst>
            <pc:docMk/>
            <pc:sldMk cId="4069617444" sldId="268"/>
            <ac:picMk id="4" creationId="{864FB12C-DFF0-86FD-6808-36DD80D5E984}"/>
          </ac:picMkLst>
        </pc:picChg>
        <pc:picChg chg="add del mod">
          <ac:chgData name="Варвара Петрова" userId="e58e8526d9bb60b0" providerId="LiveId" clId="{162F4FF1-0290-4E15-9F6B-B2169EBF72C3}" dt="2022-05-20T11:24:11.151" v="3679" actId="478"/>
          <ac:picMkLst>
            <pc:docMk/>
            <pc:sldMk cId="4069617444" sldId="268"/>
            <ac:picMk id="5" creationId="{411BEFB0-8CD9-092E-76DC-F1065D1E1B65}"/>
          </ac:picMkLst>
        </pc:picChg>
        <pc:picChg chg="add mod">
          <ac:chgData name="Варвара Петрова" userId="e58e8526d9bb60b0" providerId="LiveId" clId="{162F4FF1-0290-4E15-9F6B-B2169EBF72C3}" dt="2022-05-20T11:51:55.095" v="4005" actId="1076"/>
          <ac:picMkLst>
            <pc:docMk/>
            <pc:sldMk cId="4069617444" sldId="268"/>
            <ac:picMk id="10" creationId="{D8C43D96-7C5A-1853-6AE3-55223C920878}"/>
          </ac:picMkLst>
        </pc:picChg>
        <pc:picChg chg="add mod">
          <ac:chgData name="Варвара Петрова" userId="e58e8526d9bb60b0" providerId="LiveId" clId="{162F4FF1-0290-4E15-9F6B-B2169EBF72C3}" dt="2022-05-20T11:51:59.471" v="4008" actId="1076"/>
          <ac:picMkLst>
            <pc:docMk/>
            <pc:sldMk cId="4069617444" sldId="268"/>
            <ac:picMk id="13" creationId="{7A1ED4E2-4554-8A22-325C-D8C890693822}"/>
          </ac:picMkLst>
        </pc:picChg>
      </pc:sldChg>
      <pc:sldChg chg="addSp delSp modSp new mod">
        <pc:chgData name="Варвара Петрова" userId="e58e8526d9bb60b0" providerId="LiveId" clId="{162F4FF1-0290-4E15-9F6B-B2169EBF72C3}" dt="2022-05-20T11:45:37.580" v="3950" actId="20577"/>
        <pc:sldMkLst>
          <pc:docMk/>
          <pc:sldMk cId="2100295284" sldId="269"/>
        </pc:sldMkLst>
        <pc:spChg chg="mod">
          <ac:chgData name="Варвара Петрова" userId="e58e8526d9bb60b0" providerId="LiveId" clId="{162F4FF1-0290-4E15-9F6B-B2169EBF72C3}" dt="2022-05-20T11:38:08.003" v="3700" actId="20577"/>
          <ac:spMkLst>
            <pc:docMk/>
            <pc:sldMk cId="2100295284" sldId="269"/>
            <ac:spMk id="2" creationId="{6CE439E0-ED0C-5467-22AB-C39B9481F058}"/>
          </ac:spMkLst>
        </pc:spChg>
        <pc:spChg chg="del">
          <ac:chgData name="Варвара Петрова" userId="e58e8526d9bb60b0" providerId="LiveId" clId="{162F4FF1-0290-4E15-9F6B-B2169EBF72C3}" dt="2022-05-20T11:39:04.784" v="3701"/>
          <ac:spMkLst>
            <pc:docMk/>
            <pc:sldMk cId="2100295284" sldId="269"/>
            <ac:spMk id="3" creationId="{F9429BA0-80F0-A5E2-9FD0-6712D51AF8D3}"/>
          </ac:spMkLst>
        </pc:spChg>
        <pc:spChg chg="add mod">
          <ac:chgData name="Варвара Петрова" userId="e58e8526d9bb60b0" providerId="LiveId" clId="{162F4FF1-0290-4E15-9F6B-B2169EBF72C3}" dt="2022-05-20T11:41:34.060" v="3781" actId="1076"/>
          <ac:spMkLst>
            <pc:docMk/>
            <pc:sldMk cId="2100295284" sldId="269"/>
            <ac:spMk id="6" creationId="{8B71E44A-6E8F-A207-ACBD-29DD8AA615A7}"/>
          </ac:spMkLst>
        </pc:spChg>
        <pc:spChg chg="add mod">
          <ac:chgData name="Варвара Петрова" userId="e58e8526d9bb60b0" providerId="LiveId" clId="{162F4FF1-0290-4E15-9F6B-B2169EBF72C3}" dt="2022-05-20T11:45:37.580" v="3950" actId="20577"/>
          <ac:spMkLst>
            <pc:docMk/>
            <pc:sldMk cId="2100295284" sldId="269"/>
            <ac:spMk id="10" creationId="{1AED1708-C96C-F7F6-B117-708696575199}"/>
          </ac:spMkLst>
        </pc:spChg>
        <pc:picChg chg="add mod">
          <ac:chgData name="Варвара Петрова" userId="e58e8526d9bb60b0" providerId="LiveId" clId="{162F4FF1-0290-4E15-9F6B-B2169EBF72C3}" dt="2022-05-20T11:39:15.615" v="3703" actId="1076"/>
          <ac:picMkLst>
            <pc:docMk/>
            <pc:sldMk cId="2100295284" sldId="269"/>
            <ac:picMk id="4" creationId="{972654F8-DB3E-EE66-C983-9CFEC05A2D12}"/>
          </ac:picMkLst>
        </pc:picChg>
        <pc:picChg chg="add mod">
          <ac:chgData name="Варвара Петрова" userId="e58e8526d9bb60b0" providerId="LiveId" clId="{162F4FF1-0290-4E15-9F6B-B2169EBF72C3}" dt="2022-05-20T11:45:00.569" v="3908" actId="1076"/>
          <ac:picMkLst>
            <pc:docMk/>
            <pc:sldMk cId="2100295284" sldId="269"/>
            <ac:picMk id="7" creationId="{7565CFD2-7CEE-44CF-A935-63BCD30F0DAF}"/>
          </ac:picMkLst>
        </pc:picChg>
        <pc:picChg chg="add del">
          <ac:chgData name="Варвара Петрова" userId="e58e8526d9bb60b0" providerId="LiveId" clId="{162F4FF1-0290-4E15-9F6B-B2169EBF72C3}" dt="2022-05-20T11:41:42.062" v="3783" actId="21"/>
          <ac:picMkLst>
            <pc:docMk/>
            <pc:sldMk cId="2100295284" sldId="269"/>
            <ac:picMk id="8" creationId="{D4C0BA1B-C9E8-8B56-123A-62048766F1E3}"/>
          </ac:picMkLst>
        </pc:picChg>
      </pc:sldChg>
      <pc:sldChg chg="addSp delSp modSp new mod">
        <pc:chgData name="Варвара Петрова" userId="e58e8526d9bb60b0" providerId="LiveId" clId="{162F4FF1-0290-4E15-9F6B-B2169EBF72C3}" dt="2022-05-20T11:16:39.935" v="3615" actId="21"/>
        <pc:sldMkLst>
          <pc:docMk/>
          <pc:sldMk cId="901070005" sldId="270"/>
        </pc:sldMkLst>
        <pc:spChg chg="mod">
          <ac:chgData name="Варвара Петрова" userId="e58e8526d9bb60b0" providerId="LiveId" clId="{162F4FF1-0290-4E15-9F6B-B2169EBF72C3}" dt="2022-05-20T06:48:01.856" v="2904" actId="20577"/>
          <ac:spMkLst>
            <pc:docMk/>
            <pc:sldMk cId="901070005" sldId="270"/>
            <ac:spMk id="2" creationId="{28C91491-A18D-C9BC-7E04-B32D5CD88E74}"/>
          </ac:spMkLst>
        </pc:spChg>
        <pc:spChg chg="mod">
          <ac:chgData name="Варвара Петрова" userId="e58e8526d9bb60b0" providerId="LiveId" clId="{162F4FF1-0290-4E15-9F6B-B2169EBF72C3}" dt="2022-05-20T11:01:24.815" v="3345" actId="1076"/>
          <ac:spMkLst>
            <pc:docMk/>
            <pc:sldMk cId="901070005" sldId="270"/>
            <ac:spMk id="3" creationId="{5CBAB32E-533D-75F3-7B46-E2E6D09C3A61}"/>
          </ac:spMkLst>
        </pc:spChg>
        <pc:spChg chg="add mod">
          <ac:chgData name="Варвара Петрова" userId="e58e8526d9bb60b0" providerId="LiveId" clId="{162F4FF1-0290-4E15-9F6B-B2169EBF72C3}" dt="2022-05-20T06:51:48.336" v="2998" actId="1076"/>
          <ac:spMkLst>
            <pc:docMk/>
            <pc:sldMk cId="901070005" sldId="270"/>
            <ac:spMk id="7" creationId="{03B586C2-A317-8301-A6CA-77E9C574181D}"/>
          </ac:spMkLst>
        </pc:spChg>
        <pc:spChg chg="add mod">
          <ac:chgData name="Варвара Петрова" userId="e58e8526d9bb60b0" providerId="LiveId" clId="{162F4FF1-0290-4E15-9F6B-B2169EBF72C3}" dt="2022-05-20T11:02:14.368" v="3400" actId="20577"/>
          <ac:spMkLst>
            <pc:docMk/>
            <pc:sldMk cId="901070005" sldId="270"/>
            <ac:spMk id="9" creationId="{3454821A-6075-5C0D-6314-CF793F0BF2A0}"/>
          </ac:spMkLst>
        </pc:spChg>
        <pc:picChg chg="add mod">
          <ac:chgData name="Варвара Петрова" userId="e58e8526d9bb60b0" providerId="LiveId" clId="{162F4FF1-0290-4E15-9F6B-B2169EBF72C3}" dt="2022-05-20T06:50:59.191" v="2962" actId="1076"/>
          <ac:picMkLst>
            <pc:docMk/>
            <pc:sldMk cId="901070005" sldId="270"/>
            <ac:picMk id="4" creationId="{82CFD41A-6673-8EB4-E41E-C1A996494850}"/>
          </ac:picMkLst>
        </pc:picChg>
        <pc:picChg chg="add mod">
          <ac:chgData name="Варвара Петрова" userId="e58e8526d9bb60b0" providerId="LiveId" clId="{162F4FF1-0290-4E15-9F6B-B2169EBF72C3}" dt="2022-05-20T06:50:57.160" v="2961" actId="1076"/>
          <ac:picMkLst>
            <pc:docMk/>
            <pc:sldMk cId="901070005" sldId="270"/>
            <ac:picMk id="5" creationId="{C097F58D-4C75-98C2-9C76-6221F1097AC7}"/>
          </ac:picMkLst>
        </pc:picChg>
        <pc:picChg chg="add del mod">
          <ac:chgData name="Варвара Петрова" userId="e58e8526d9bb60b0" providerId="LiveId" clId="{162F4FF1-0290-4E15-9F6B-B2169EBF72C3}" dt="2022-05-20T11:16:39.935" v="3615" actId="21"/>
          <ac:picMkLst>
            <pc:docMk/>
            <pc:sldMk cId="901070005" sldId="270"/>
            <ac:picMk id="10" creationId="{47016950-76A2-4C1F-1546-DA570C61492A}"/>
          </ac:picMkLst>
        </pc:picChg>
      </pc:sldChg>
      <pc:sldChg chg="addSp modSp new mod">
        <pc:chgData name="Варвара Петрова" userId="e58e8526d9bb60b0" providerId="LiveId" clId="{162F4FF1-0290-4E15-9F6B-B2169EBF72C3}" dt="2022-05-20T11:56:56.486" v="4211" actId="5793"/>
        <pc:sldMkLst>
          <pc:docMk/>
          <pc:sldMk cId="1090022082" sldId="271"/>
        </pc:sldMkLst>
        <pc:spChg chg="mod">
          <ac:chgData name="Варвара Петрова" userId="e58e8526d9bb60b0" providerId="LiveId" clId="{162F4FF1-0290-4E15-9F6B-B2169EBF72C3}" dt="2022-05-20T10:57:32.797" v="3149"/>
          <ac:spMkLst>
            <pc:docMk/>
            <pc:sldMk cId="1090022082" sldId="271"/>
            <ac:spMk id="2" creationId="{0CE8F089-3F18-6BFE-EE4B-EF8F08262AFE}"/>
          </ac:spMkLst>
        </pc:spChg>
        <pc:spChg chg="mod">
          <ac:chgData name="Варвара Петрова" userId="e58e8526d9bb60b0" providerId="LiveId" clId="{162F4FF1-0290-4E15-9F6B-B2169EBF72C3}" dt="2022-05-20T11:56:56.486" v="4211" actId="5793"/>
          <ac:spMkLst>
            <pc:docMk/>
            <pc:sldMk cId="1090022082" sldId="271"/>
            <ac:spMk id="3" creationId="{0D9A5FE7-8C75-9624-1F6A-AB4C8DE9CBEF}"/>
          </ac:spMkLst>
        </pc:spChg>
        <pc:picChg chg="add mod">
          <ac:chgData name="Варвара Петрова" userId="e58e8526d9bb60b0" providerId="LiveId" clId="{162F4FF1-0290-4E15-9F6B-B2169EBF72C3}" dt="2022-05-20T11:47:44.768" v="3980" actId="1076"/>
          <ac:picMkLst>
            <pc:docMk/>
            <pc:sldMk cId="1090022082" sldId="271"/>
            <ac:picMk id="4" creationId="{A90C3FB6-9E8E-4043-8B19-0CCE62979338}"/>
          </ac:picMkLst>
        </pc:picChg>
      </pc:sldChg>
      <pc:sldChg chg="addSp modSp new del mod">
        <pc:chgData name="Варвара Петрова" userId="e58e8526d9bb60b0" providerId="LiveId" clId="{162F4FF1-0290-4E15-9F6B-B2169EBF72C3}" dt="2022-05-20T13:22:28.646" v="6188" actId="2696"/>
        <pc:sldMkLst>
          <pc:docMk/>
          <pc:sldMk cId="2435475303" sldId="272"/>
        </pc:sldMkLst>
        <pc:spChg chg="mod">
          <ac:chgData name="Варвара Петрова" userId="e58e8526d9bb60b0" providerId="LiveId" clId="{162F4FF1-0290-4E15-9F6B-B2169EBF72C3}" dt="2022-05-20T10:59:07.003" v="3344"/>
          <ac:spMkLst>
            <pc:docMk/>
            <pc:sldMk cId="2435475303" sldId="272"/>
            <ac:spMk id="2" creationId="{A6723638-C007-67CD-9F2F-C4145BEAC688}"/>
          </ac:spMkLst>
        </pc:spChg>
        <pc:spChg chg="mod">
          <ac:chgData name="Варвара Петрова" userId="e58e8526d9bb60b0" providerId="LiveId" clId="{162F4FF1-0290-4E15-9F6B-B2169EBF72C3}" dt="2022-05-20T12:15:44.908" v="4725" actId="5793"/>
          <ac:spMkLst>
            <pc:docMk/>
            <pc:sldMk cId="2435475303" sldId="272"/>
            <ac:spMk id="3" creationId="{D31FD05E-AFC2-9F02-3A3C-3792A210B741}"/>
          </ac:spMkLst>
        </pc:spChg>
        <pc:picChg chg="add mod">
          <ac:chgData name="Варвара Петрова" userId="e58e8526d9bb60b0" providerId="LiveId" clId="{162F4FF1-0290-4E15-9F6B-B2169EBF72C3}" dt="2022-05-20T12:45:32.536" v="5613" actId="1076"/>
          <ac:picMkLst>
            <pc:docMk/>
            <pc:sldMk cId="2435475303" sldId="272"/>
            <ac:picMk id="4" creationId="{39D6FE97-2D86-6141-54ED-4AAB00AED747}"/>
          </ac:picMkLst>
        </pc:picChg>
        <pc:picChg chg="add mod">
          <ac:chgData name="Варвара Петрова" userId="e58e8526d9bb60b0" providerId="LiveId" clId="{162F4FF1-0290-4E15-9F6B-B2169EBF72C3}" dt="2022-05-20T12:45:48.937" v="5615" actId="1076"/>
          <ac:picMkLst>
            <pc:docMk/>
            <pc:sldMk cId="2435475303" sldId="272"/>
            <ac:picMk id="5" creationId="{0069F7FE-8BE2-0905-0425-126C8C2EEB7D}"/>
          </ac:picMkLst>
        </pc:picChg>
      </pc:sldChg>
      <pc:sldChg chg="addSp delSp modSp new mod">
        <pc:chgData name="Варвара Петрова" userId="e58e8526d9bb60b0" providerId="LiveId" clId="{162F4FF1-0290-4E15-9F6B-B2169EBF72C3}" dt="2022-05-20T11:57:08.509" v="4213" actId="20577"/>
        <pc:sldMkLst>
          <pc:docMk/>
          <pc:sldMk cId="1868381044" sldId="273"/>
        </pc:sldMkLst>
        <pc:spChg chg="mod">
          <ac:chgData name="Варвара Петрова" userId="e58e8526d9bb60b0" providerId="LiveId" clId="{162F4FF1-0290-4E15-9F6B-B2169EBF72C3}" dt="2022-05-20T11:57:08.509" v="4213" actId="20577"/>
          <ac:spMkLst>
            <pc:docMk/>
            <pc:sldMk cId="1868381044" sldId="273"/>
            <ac:spMk id="2" creationId="{FB7F3C68-2633-DAED-969F-AD2CE7E23552}"/>
          </ac:spMkLst>
        </pc:spChg>
        <pc:spChg chg="del">
          <ac:chgData name="Варвара Петрова" userId="e58e8526d9bb60b0" providerId="LiveId" clId="{162F4FF1-0290-4E15-9F6B-B2169EBF72C3}" dt="2022-05-20T11:09:07.856" v="3442"/>
          <ac:spMkLst>
            <pc:docMk/>
            <pc:sldMk cId="1868381044" sldId="273"/>
            <ac:spMk id="3" creationId="{171A2392-AAB0-9492-0BD2-7941E4CBCE53}"/>
          </ac:spMkLst>
        </pc:spChg>
        <pc:spChg chg="add del">
          <ac:chgData name="Варвара Петрова" userId="e58e8526d9bb60b0" providerId="LiveId" clId="{162F4FF1-0290-4E15-9F6B-B2169EBF72C3}" dt="2022-05-20T11:02:54.918" v="3407" actId="22"/>
          <ac:spMkLst>
            <pc:docMk/>
            <pc:sldMk cId="1868381044" sldId="273"/>
            <ac:spMk id="5" creationId="{9CAB617C-5567-25BD-2C62-58E9697DBA2C}"/>
          </ac:spMkLst>
        </pc:spChg>
        <pc:spChg chg="add mod">
          <ac:chgData name="Варвара Петрова" userId="e58e8526d9bb60b0" providerId="LiveId" clId="{162F4FF1-0290-4E15-9F6B-B2169EBF72C3}" dt="2022-05-20T11:57:05.418" v="4212" actId="1076"/>
          <ac:spMkLst>
            <pc:docMk/>
            <pc:sldMk cId="1868381044" sldId="273"/>
            <ac:spMk id="8" creationId="{B4880E36-7512-4978-3AB3-786794B35486}"/>
          </ac:spMkLst>
        </pc:spChg>
        <pc:spChg chg="add mod">
          <ac:chgData name="Варвара Петрова" userId="e58e8526d9bb60b0" providerId="LiveId" clId="{162F4FF1-0290-4E15-9F6B-B2169EBF72C3}" dt="2022-05-20T11:12:36.071" v="3603" actId="1076"/>
          <ac:spMkLst>
            <pc:docMk/>
            <pc:sldMk cId="1868381044" sldId="273"/>
            <ac:spMk id="10" creationId="{E16D5A24-DEB3-0E8A-1689-AF8F54FBC048}"/>
          </ac:spMkLst>
        </pc:spChg>
        <pc:picChg chg="add mod">
          <ac:chgData name="Варвара Петрова" userId="e58e8526d9bb60b0" providerId="LiveId" clId="{162F4FF1-0290-4E15-9F6B-B2169EBF72C3}" dt="2022-05-20T11:09:09.393" v="3443" actId="1076"/>
          <ac:picMkLst>
            <pc:docMk/>
            <pc:sldMk cId="1868381044" sldId="273"/>
            <ac:picMk id="6" creationId="{3825D9BF-39B7-3A4F-39D8-2C97FD34FC01}"/>
          </ac:picMkLst>
        </pc:picChg>
      </pc:sldChg>
      <pc:sldChg chg="addSp modSp new mod">
        <pc:chgData name="Варвара Петрова" userId="e58e8526d9bb60b0" providerId="LiveId" clId="{162F4FF1-0290-4E15-9F6B-B2169EBF72C3}" dt="2022-05-29T14:43:21.086" v="6414" actId="20577"/>
        <pc:sldMkLst>
          <pc:docMk/>
          <pc:sldMk cId="2036457964" sldId="274"/>
        </pc:sldMkLst>
        <pc:spChg chg="mod">
          <ac:chgData name="Варвара Петрова" userId="e58e8526d9bb60b0" providerId="LiveId" clId="{162F4FF1-0290-4E15-9F6B-B2169EBF72C3}" dt="2022-05-20T12:48:08.607" v="5770" actId="20577"/>
          <ac:spMkLst>
            <pc:docMk/>
            <pc:sldMk cId="2036457964" sldId="274"/>
            <ac:spMk id="2" creationId="{0B4A59FE-0EFF-570B-BD1A-C5B7032F520B}"/>
          </ac:spMkLst>
        </pc:spChg>
        <pc:spChg chg="mod">
          <ac:chgData name="Варвара Петрова" userId="e58e8526d9bb60b0" providerId="LiveId" clId="{162F4FF1-0290-4E15-9F6B-B2169EBF72C3}" dt="2022-05-29T14:43:21.086" v="6414" actId="20577"/>
          <ac:spMkLst>
            <pc:docMk/>
            <pc:sldMk cId="2036457964" sldId="274"/>
            <ac:spMk id="3" creationId="{7AF8A843-FF99-8F39-FA28-2E052BB40C2D}"/>
          </ac:spMkLst>
        </pc:spChg>
        <pc:picChg chg="add mod">
          <ac:chgData name="Варвара Петрова" userId="e58e8526d9bb60b0" providerId="LiveId" clId="{162F4FF1-0290-4E15-9F6B-B2169EBF72C3}" dt="2022-05-20T13:17:18.090" v="6187" actId="1076"/>
          <ac:picMkLst>
            <pc:docMk/>
            <pc:sldMk cId="2036457964" sldId="274"/>
            <ac:picMk id="4" creationId="{35FD5106-0402-A07E-7BAC-1E3B9D1E9A3A}"/>
          </ac:picMkLst>
        </pc:picChg>
      </pc:sldChg>
      <pc:sldChg chg="addSp delSp modSp new del mod">
        <pc:chgData name="Варвара Петрова" userId="e58e8526d9bb60b0" providerId="LiveId" clId="{162F4FF1-0290-4E15-9F6B-B2169EBF72C3}" dt="2022-05-29T14:46:07.829" v="6451" actId="2696"/>
        <pc:sldMkLst>
          <pc:docMk/>
          <pc:sldMk cId="1341617189" sldId="275"/>
        </pc:sldMkLst>
        <pc:spChg chg="mod">
          <ac:chgData name="Варвара Петрова" userId="e58e8526d9bb60b0" providerId="LiveId" clId="{162F4FF1-0290-4E15-9F6B-B2169EBF72C3}" dt="2022-05-29T14:42:11.996" v="6325" actId="20577"/>
          <ac:spMkLst>
            <pc:docMk/>
            <pc:sldMk cId="1341617189" sldId="275"/>
            <ac:spMk id="2" creationId="{76275B21-1EDD-4D51-481C-908141F76086}"/>
          </ac:spMkLst>
        </pc:spChg>
        <pc:spChg chg="del">
          <ac:chgData name="Варвара Петрова" userId="e58e8526d9bb60b0" providerId="LiveId" clId="{162F4FF1-0290-4E15-9F6B-B2169EBF72C3}" dt="2022-05-20T13:23:19.642" v="6189"/>
          <ac:spMkLst>
            <pc:docMk/>
            <pc:sldMk cId="1341617189" sldId="275"/>
            <ac:spMk id="3" creationId="{8882B9AA-2DF7-E64B-1777-947D4A62D2FF}"/>
          </ac:spMkLst>
        </pc:spChg>
        <pc:spChg chg="add del">
          <ac:chgData name="Варвара Петрова" userId="e58e8526d9bb60b0" providerId="LiveId" clId="{162F4FF1-0290-4E15-9F6B-B2169EBF72C3}" dt="2022-05-29T14:43:38.456" v="6416" actId="22"/>
          <ac:spMkLst>
            <pc:docMk/>
            <pc:sldMk cId="1341617189" sldId="275"/>
            <ac:spMk id="7" creationId="{E24036D6-FBED-EA6C-A4C6-841036F936CA}"/>
          </ac:spMkLst>
        </pc:spChg>
        <pc:picChg chg="add mod">
          <ac:chgData name="Варвара Петрова" userId="e58e8526d9bb60b0" providerId="LiveId" clId="{162F4FF1-0290-4E15-9F6B-B2169EBF72C3}" dt="2022-05-29T14:46:03.203" v="6450" actId="1076"/>
          <ac:picMkLst>
            <pc:docMk/>
            <pc:sldMk cId="1341617189" sldId="275"/>
            <ac:picMk id="4" creationId="{C427763A-15FD-4DE5-040A-249A3B8A7780}"/>
          </ac:picMkLst>
        </pc:picChg>
        <pc:picChg chg="add mod">
          <ac:chgData name="Варвара Петрова" userId="e58e8526d9bb60b0" providerId="LiveId" clId="{162F4FF1-0290-4E15-9F6B-B2169EBF72C3}" dt="2022-05-20T13:23:56.552" v="6196" actId="1076"/>
          <ac:picMkLst>
            <pc:docMk/>
            <pc:sldMk cId="1341617189" sldId="275"/>
            <ac:picMk id="5" creationId="{2C126E59-60FC-1BD7-840D-C6B62A4A617B}"/>
          </ac:picMkLst>
        </pc:picChg>
        <pc:picChg chg="add mod">
          <ac:chgData name="Варвара Петрова" userId="e58e8526d9bb60b0" providerId="LiveId" clId="{162F4FF1-0290-4E15-9F6B-B2169EBF72C3}" dt="2022-05-20T13:23:57.633" v="6197" actId="1076"/>
          <ac:picMkLst>
            <pc:docMk/>
            <pc:sldMk cId="1341617189" sldId="275"/>
            <ac:picMk id="6" creationId="{B7C4A113-D65B-191B-19EA-1D320E816F6E}"/>
          </ac:picMkLst>
        </pc:picChg>
      </pc:sldChg>
      <pc:sldChg chg="modSp new mod">
        <pc:chgData name="Варвара Петрова" userId="e58e8526d9bb60b0" providerId="LiveId" clId="{162F4FF1-0290-4E15-9F6B-B2169EBF72C3}" dt="2022-05-29T15:24:49.259" v="7200" actId="14100"/>
        <pc:sldMkLst>
          <pc:docMk/>
          <pc:sldMk cId="915012080" sldId="276"/>
        </pc:sldMkLst>
        <pc:spChg chg="mod">
          <ac:chgData name="Варвара Петрова" userId="e58e8526d9bb60b0" providerId="LiveId" clId="{162F4FF1-0290-4E15-9F6B-B2169EBF72C3}" dt="2022-05-29T14:41:54.934" v="6323" actId="20577"/>
          <ac:spMkLst>
            <pc:docMk/>
            <pc:sldMk cId="915012080" sldId="276"/>
            <ac:spMk id="2" creationId="{4B6AC5C8-2D21-B56A-4176-3D9575CB11D2}"/>
          </ac:spMkLst>
        </pc:spChg>
        <pc:spChg chg="mod">
          <ac:chgData name="Варвара Петрова" userId="e58e8526d9bb60b0" providerId="LiveId" clId="{162F4FF1-0290-4E15-9F6B-B2169EBF72C3}" dt="2022-05-29T15:24:26.506" v="7192"/>
          <ac:spMkLst>
            <pc:docMk/>
            <pc:sldMk cId="915012080" sldId="276"/>
            <ac:spMk id="3" creationId="{E9CE063B-5F25-C873-8913-53698575097D}"/>
          </ac:spMkLst>
        </pc:spChg>
        <pc:spChg chg="mod">
          <ac:chgData name="Варвара Петрова" userId="e58e8526d9bb60b0" providerId="LiveId" clId="{162F4FF1-0290-4E15-9F6B-B2169EBF72C3}" dt="2022-05-29T15:24:49.259" v="7200" actId="14100"/>
          <ac:spMkLst>
            <pc:docMk/>
            <pc:sldMk cId="915012080" sldId="276"/>
            <ac:spMk id="4" creationId="{22747E8E-48B0-F978-69EB-1924B9182BC6}"/>
          </ac:spMkLst>
        </pc:spChg>
      </pc:sldChg>
      <pc:sldChg chg="addSp delSp modSp new mod">
        <pc:chgData name="Варвара Петрова" userId="e58e8526d9bb60b0" providerId="LiveId" clId="{162F4FF1-0290-4E15-9F6B-B2169EBF72C3}" dt="2022-05-29T15:23:35.059" v="7182" actId="14100"/>
        <pc:sldMkLst>
          <pc:docMk/>
          <pc:sldMk cId="2863795075" sldId="277"/>
        </pc:sldMkLst>
        <pc:spChg chg="mod">
          <ac:chgData name="Варвара Петрова" userId="e58e8526d9bb60b0" providerId="LiveId" clId="{162F4FF1-0290-4E15-9F6B-B2169EBF72C3}" dt="2022-05-29T14:45:46.523" v="6447"/>
          <ac:spMkLst>
            <pc:docMk/>
            <pc:sldMk cId="2863795075" sldId="277"/>
            <ac:spMk id="2" creationId="{5B4F75ED-1E2F-5504-6431-8B0036420887}"/>
          </ac:spMkLst>
        </pc:spChg>
        <pc:spChg chg="mod">
          <ac:chgData name="Варвара Петрова" userId="e58e8526d9bb60b0" providerId="LiveId" clId="{162F4FF1-0290-4E15-9F6B-B2169EBF72C3}" dt="2022-05-29T15:23:35.059" v="7182" actId="14100"/>
          <ac:spMkLst>
            <pc:docMk/>
            <pc:sldMk cId="2863795075" sldId="277"/>
            <ac:spMk id="3" creationId="{077DD896-B40C-259B-FFC5-FD82B375E08C}"/>
          </ac:spMkLst>
        </pc:spChg>
        <pc:spChg chg="del">
          <ac:chgData name="Варвара Петрова" userId="e58e8526d9bb60b0" providerId="LiveId" clId="{162F4FF1-0290-4E15-9F6B-B2169EBF72C3}" dt="2022-05-29T14:43:56.373" v="6420"/>
          <ac:spMkLst>
            <pc:docMk/>
            <pc:sldMk cId="2863795075" sldId="277"/>
            <ac:spMk id="4" creationId="{5C77246B-A416-66E6-9BCE-1CF6272EA8C1}"/>
          </ac:spMkLst>
        </pc:spChg>
        <pc:picChg chg="add mod">
          <ac:chgData name="Варвара Петрова" userId="e58e8526d9bb60b0" providerId="LiveId" clId="{162F4FF1-0290-4E15-9F6B-B2169EBF72C3}" dt="2022-05-29T15:23:16.514" v="7177" actId="1076"/>
          <ac:picMkLst>
            <pc:docMk/>
            <pc:sldMk cId="2863795075" sldId="277"/>
            <ac:picMk id="5" creationId="{98D1B763-46E3-1F46-6894-32163483A9E8}"/>
          </ac:picMkLst>
        </pc:picChg>
        <pc:picChg chg="add mod">
          <ac:chgData name="Варвара Петрова" userId="e58e8526d9bb60b0" providerId="LiveId" clId="{162F4FF1-0290-4E15-9F6B-B2169EBF72C3}" dt="2022-05-29T15:23:28.708" v="7181" actId="1076"/>
          <ac:picMkLst>
            <pc:docMk/>
            <pc:sldMk cId="2863795075" sldId="277"/>
            <ac:picMk id="6" creationId="{D05E45D8-6775-50C4-3317-629E40A89D2D}"/>
          </ac:picMkLst>
        </pc:picChg>
        <pc:picChg chg="add mod">
          <ac:chgData name="Варвара Петрова" userId="e58e8526d9bb60b0" providerId="LiveId" clId="{162F4FF1-0290-4E15-9F6B-B2169EBF72C3}" dt="2022-05-29T15:23:26.964" v="7180" actId="1076"/>
          <ac:picMkLst>
            <pc:docMk/>
            <pc:sldMk cId="2863795075" sldId="277"/>
            <ac:picMk id="7" creationId="{F57573D6-AD96-0FF1-CD43-1EA9F2993260}"/>
          </ac:picMkLst>
        </pc:picChg>
        <pc:picChg chg="add del mod">
          <ac:chgData name="Варвара Петрова" userId="e58e8526d9bb60b0" providerId="LiveId" clId="{162F4FF1-0290-4E15-9F6B-B2169EBF72C3}" dt="2022-05-29T14:45:58.160" v="6449" actId="21"/>
          <ac:picMkLst>
            <pc:docMk/>
            <pc:sldMk cId="2863795075" sldId="277"/>
            <ac:picMk id="8" creationId="{92A77A29-3C00-6729-1C97-24611BD362D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E4E79BF-9FD7-4BE7-B5F3-2A34D6BBD614}" type="datetimeFigureOut">
              <a:rPr lang="ru-RU" smtClean="0"/>
              <a:t>29.05.2022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BD761DA-FC11-44F5-9972-4E11EC0EE8C4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6424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E79BF-9FD7-4BE7-B5F3-2A34D6BBD614}" type="datetimeFigureOut">
              <a:rPr lang="ru-RU" smtClean="0"/>
              <a:t>29.05.2022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761DA-FC11-44F5-9972-4E11EC0EE8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5943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E79BF-9FD7-4BE7-B5F3-2A34D6BBD614}" type="datetimeFigureOut">
              <a:rPr lang="ru-RU" smtClean="0"/>
              <a:t>29.05.2022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761DA-FC11-44F5-9972-4E11EC0EE8C4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9711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E79BF-9FD7-4BE7-B5F3-2A34D6BBD614}" type="datetimeFigureOut">
              <a:rPr lang="ru-RU" smtClean="0"/>
              <a:t>29.05.2022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761DA-FC11-44F5-9972-4E11EC0EE8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51625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E79BF-9FD7-4BE7-B5F3-2A34D6BBD614}" type="datetimeFigureOut">
              <a:rPr lang="ru-RU" smtClean="0"/>
              <a:t>29.05.2022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761DA-FC11-44F5-9972-4E11EC0EE8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826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E79BF-9FD7-4BE7-B5F3-2A34D6BBD614}" type="datetimeFigureOut">
              <a:rPr lang="ru-RU" smtClean="0"/>
              <a:t>29.05.2022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761DA-FC11-44F5-9972-4E11EC0EE8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24851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E79BF-9FD7-4BE7-B5F3-2A34D6BBD614}" type="datetimeFigureOut">
              <a:rPr lang="ru-RU" smtClean="0"/>
              <a:t>29.05.2022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761DA-FC11-44F5-9972-4E11EC0EE8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05605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E79BF-9FD7-4BE7-B5F3-2A34D6BBD614}" type="datetimeFigureOut">
              <a:rPr lang="ru-RU" smtClean="0"/>
              <a:t>29.05.2022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761DA-FC11-44F5-9972-4E11EC0EE8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4194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E79BF-9FD7-4BE7-B5F3-2A34D6BBD614}" type="datetimeFigureOut">
              <a:rPr lang="ru-RU" smtClean="0"/>
              <a:t>29.05.2022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761DA-FC11-44F5-9972-4E11EC0EE8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3742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E79BF-9FD7-4BE7-B5F3-2A34D6BBD614}" type="datetimeFigureOut">
              <a:rPr lang="ru-RU" smtClean="0"/>
              <a:t>29.05.2022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761DA-FC11-44F5-9972-4E11EC0EE8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0045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E79BF-9FD7-4BE7-B5F3-2A34D6BBD614}" type="datetimeFigureOut">
              <a:rPr lang="ru-RU" smtClean="0"/>
              <a:t>29.05.2022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761DA-FC11-44F5-9972-4E11EC0EE8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4704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4E4E79BF-9FD7-4BE7-B5F3-2A34D6BBD614}" type="datetimeFigureOut">
              <a:rPr lang="ru-RU" smtClean="0"/>
              <a:t>29.05.2022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DBD761DA-FC11-44F5-9972-4E11EC0EE8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5936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glottolog.org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D36F26-72F0-249F-CF99-9275AD2F74A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err="1"/>
              <a:t>Пуйнаве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F499EEB-1114-5FAC-6E28-23BAF9D892F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Петрова Варвара</a:t>
            </a:r>
          </a:p>
          <a:p>
            <a:r>
              <a:rPr lang="ru-RU" dirty="0"/>
              <a:t>Языки мира и языковые ареалы, 2022</a:t>
            </a:r>
          </a:p>
        </p:txBody>
      </p:sp>
    </p:spTree>
    <p:extLst>
      <p:ext uri="{BB962C8B-B14F-4D97-AF65-F5344CB8AC3E}">
        <p14:creationId xmlns:p14="http://schemas.microsoft.com/office/powerpoint/2010/main" val="20814647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5B4F70-B631-5894-558A-DEE70D58B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Названия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9A25AE7D-BEA6-2E44-76A1-D07FACF5B65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2608460"/>
              </p:ext>
            </p:extLst>
          </p:nvPr>
        </p:nvGraphicFramePr>
        <p:xfrm>
          <a:off x="1143000" y="1885362"/>
          <a:ext cx="9872662" cy="404127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4861874">
                  <a:extLst>
                    <a:ext uri="{9D8B030D-6E8A-4147-A177-3AD203B41FA5}">
                      <a16:colId xmlns:a16="http://schemas.microsoft.com/office/drawing/2014/main" val="3307193606"/>
                    </a:ext>
                  </a:extLst>
                </a:gridCol>
                <a:gridCol w="5010788">
                  <a:extLst>
                    <a:ext uri="{9D8B030D-6E8A-4147-A177-3AD203B41FA5}">
                      <a16:colId xmlns:a16="http://schemas.microsoft.com/office/drawing/2014/main" val="2094091785"/>
                    </a:ext>
                  </a:extLst>
                </a:gridCol>
              </a:tblGrid>
              <a:tr h="1253765">
                <a:tc>
                  <a:txBody>
                    <a:bodyPr/>
                    <a:lstStyle/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en-US" dirty="0"/>
                    </a:p>
                    <a:p>
                      <a:r>
                        <a:rPr lang="en-US" dirty="0"/>
                        <a:t>                                                        </a:t>
                      </a:r>
                      <a:endParaRPr lang="ru-RU" dirty="0"/>
                    </a:p>
                    <a:p>
                      <a:r>
                        <a:rPr lang="en-US" b="0" dirty="0"/>
                        <a:t>ATR-</a:t>
                      </a:r>
                      <a:r>
                        <a:rPr lang="ru-RU" b="0" dirty="0"/>
                        <a:t>горький-клан речь-</a:t>
                      </a:r>
                      <a:r>
                        <a:rPr lang="en-US" b="0" dirty="0"/>
                        <a:t>COM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/>
                        <a:t>полный вариант этнонима, букв. «с речью тех, кто из клана </a:t>
                      </a:r>
                      <a:r>
                        <a:rPr lang="en-US" b="0" dirty="0"/>
                        <a:t>[palo] </a:t>
                      </a:r>
                      <a:r>
                        <a:rPr lang="en-US" b="0" dirty="0" err="1"/>
                        <a:t>amargo</a:t>
                      </a:r>
                      <a:r>
                        <a:rPr lang="ru-RU" b="0" dirty="0"/>
                        <a:t>»</a:t>
                      </a:r>
                    </a:p>
                    <a:p>
                      <a:endParaRPr lang="ru-RU" b="0" dirty="0"/>
                    </a:p>
                    <a:p>
                      <a:r>
                        <a:rPr lang="en-US" b="0" dirty="0"/>
                        <a:t>palo </a:t>
                      </a:r>
                      <a:r>
                        <a:rPr lang="en-US" b="0" dirty="0" err="1"/>
                        <a:t>amargo</a:t>
                      </a:r>
                      <a:r>
                        <a:rPr lang="ru-RU" b="0" dirty="0"/>
                        <a:t> – растение из семейства </a:t>
                      </a:r>
                      <a:r>
                        <a:rPr lang="ru-RU" b="0" dirty="0" err="1"/>
                        <a:t>кутровые</a:t>
                      </a:r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4656474"/>
                  </a:ext>
                </a:extLst>
              </a:tr>
              <a:tr h="657990">
                <a:tc>
                  <a:txBody>
                    <a:bodyPr/>
                    <a:lstStyle/>
                    <a:p>
                      <a:r>
                        <a:rPr lang="en-US" dirty="0" err="1"/>
                        <a:t>wãnsöjöt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более краткая версия; также самоназвание народа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2116664"/>
                  </a:ext>
                </a:extLst>
              </a:tr>
              <a:tr h="626883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слово, названное носителями исследователю в экспедиции 1954г. (</a:t>
                      </a:r>
                      <a:r>
                        <a:rPr lang="en-US" dirty="0" err="1"/>
                        <a:t>Caudmont</a:t>
                      </a:r>
                      <a:r>
                        <a:rPr lang="en-US" dirty="0"/>
                        <a:t> 1954)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2270570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слово, употребляемое носителями между собой (</a:t>
                      </a:r>
                      <a:r>
                        <a:rPr lang="en-US" dirty="0" err="1"/>
                        <a:t>Caudmont</a:t>
                      </a:r>
                      <a:r>
                        <a:rPr lang="ru-RU" dirty="0"/>
                        <a:t> 1954)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1664883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r>
                        <a:rPr lang="en-US" dirty="0" err="1"/>
                        <a:t>puinave</a:t>
                      </a:r>
                      <a:endParaRPr lang="en-US" dirty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экзоним, с </a:t>
                      </a:r>
                      <a:r>
                        <a:rPr lang="en-US" dirty="0"/>
                        <a:t>XVIII </a:t>
                      </a:r>
                      <a:r>
                        <a:rPr lang="ru-RU" dirty="0"/>
                        <a:t>в.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4152299"/>
                  </a:ext>
                </a:extLst>
              </a:tr>
            </a:tbl>
          </a:graphicData>
        </a:graphic>
      </p:graphicFrame>
      <p:pic>
        <p:nvPicPr>
          <p:cNvPr id="6" name="Рисунок 5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8A73546A-4E4F-452F-817D-FCCEC1DB41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9468" y="1885362"/>
            <a:ext cx="4152664" cy="641958"/>
          </a:xfrm>
          <a:prstGeom prst="rect">
            <a:avLst/>
          </a:prstGeom>
        </p:spPr>
      </p:pic>
      <p:pic>
        <p:nvPicPr>
          <p:cNvPr id="8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F71A0743-AD41-6603-FC12-E256F0F15F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6338" y="2649868"/>
            <a:ext cx="2639845" cy="39498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A66697C-8CF6-07A0-1F69-2FA3C70623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9468" y="4191422"/>
            <a:ext cx="1371600" cy="31432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57E7038-1817-BE22-1F36-CC14AB3F8F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6026" y="4740858"/>
            <a:ext cx="774432" cy="355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869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CA706D-DB5D-6718-D474-55877690B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Ареальная информация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7BB18FCD-96A0-4756-6126-836EAE00D8C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143000" y="2057400"/>
            <a:ext cx="3175169" cy="4022725"/>
          </a:xfrm>
          <a:prstGeom prst="rect">
            <a:avLst/>
          </a:prstGeom>
        </p:spPr>
      </p:pic>
      <p:sp>
        <p:nvSpPr>
          <p:cNvPr id="4" name="Объект 3">
            <a:extLst>
              <a:ext uri="{FF2B5EF4-FFF2-40B4-BE49-F238E27FC236}">
                <a16:creationId xmlns:a16="http://schemas.microsoft.com/office/drawing/2014/main" id="{B48C55E1-95C8-D7A3-983C-12F6DABE11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85122" y="2705493"/>
            <a:ext cx="6337370" cy="3542907"/>
          </a:xfrm>
        </p:spPr>
        <p:txBody>
          <a:bodyPr>
            <a:normAutofit/>
          </a:bodyPr>
          <a:lstStyle/>
          <a:p>
            <a:r>
              <a:rPr lang="ru-RU" dirty="0"/>
              <a:t>бассейн реки </a:t>
            </a:r>
            <a:r>
              <a:rPr lang="ru-RU" dirty="0" err="1"/>
              <a:t>Инирида</a:t>
            </a:r>
            <a:r>
              <a:rPr lang="ru-RU" dirty="0"/>
              <a:t> (департамент </a:t>
            </a:r>
            <a:r>
              <a:rPr lang="ru-RU" dirty="0" err="1"/>
              <a:t>Гуайния</a:t>
            </a:r>
            <a:r>
              <a:rPr lang="ru-RU" dirty="0"/>
              <a:t>, северо-запад Южной Америки) – несколько веков</a:t>
            </a:r>
          </a:p>
          <a:p>
            <a:r>
              <a:rPr lang="ru-RU" dirty="0"/>
              <a:t>деревни в Ориноко и </a:t>
            </a:r>
            <a:r>
              <a:rPr lang="ru-RU" dirty="0" err="1"/>
              <a:t>Гуавьяре</a:t>
            </a:r>
            <a:r>
              <a:rPr lang="ru-RU" dirty="0"/>
              <a:t> – с </a:t>
            </a:r>
            <a:r>
              <a:rPr lang="en-US" dirty="0"/>
              <a:t>XX</a:t>
            </a:r>
            <a:r>
              <a:rPr lang="ru-RU" dirty="0"/>
              <a:t> в.</a:t>
            </a:r>
          </a:p>
          <a:p>
            <a:r>
              <a:rPr lang="ru-RU" dirty="0"/>
              <a:t>бассейн реки </a:t>
            </a:r>
            <a:r>
              <a:rPr lang="ru-RU" dirty="0" err="1"/>
              <a:t>Бразо</a:t>
            </a:r>
            <a:r>
              <a:rPr lang="ru-RU" dirty="0"/>
              <a:t> </a:t>
            </a:r>
            <a:r>
              <a:rPr lang="ru-RU" dirty="0" err="1"/>
              <a:t>Аманавен</a:t>
            </a:r>
            <a:r>
              <a:rPr lang="ru-RU" dirty="0"/>
              <a:t>, Сан-Фернандо-де-</a:t>
            </a:r>
            <a:r>
              <a:rPr lang="ru-RU" dirty="0" err="1"/>
              <a:t>Атабапо</a:t>
            </a:r>
            <a:r>
              <a:rPr lang="ru-RU" dirty="0"/>
              <a:t> – с середины ХХ в.</a:t>
            </a:r>
          </a:p>
        </p:txBody>
      </p:sp>
    </p:spTree>
    <p:extLst>
      <p:ext uri="{BB962C8B-B14F-4D97-AF65-F5344CB8AC3E}">
        <p14:creationId xmlns:p14="http://schemas.microsoft.com/office/powerpoint/2010/main" val="800047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BF7CC1-E03A-825C-A975-51220DF24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Генетическая информация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25C5E15A-4AB1-0BC9-C3F3-22EB7D6CB6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3480" y="1840583"/>
            <a:ext cx="6480544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7340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962465-9360-618E-E338-7DA853FD9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441104"/>
            <a:ext cx="9875520" cy="1168034"/>
          </a:xfrm>
        </p:spPr>
        <p:txBody>
          <a:bodyPr/>
          <a:lstStyle/>
          <a:p>
            <a:r>
              <a:rPr lang="ru-RU" dirty="0"/>
              <a:t>Генетическая информация</a:t>
            </a:r>
          </a:p>
        </p:txBody>
      </p:sp>
      <p:pic>
        <p:nvPicPr>
          <p:cNvPr id="12" name="Объект 11">
            <a:extLst>
              <a:ext uri="{FF2B5EF4-FFF2-40B4-BE49-F238E27FC236}">
                <a16:creationId xmlns:a16="http://schemas.microsoft.com/office/drawing/2014/main" id="{392B6BEE-9414-ACF5-2BD6-E0BEFB0C76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68445" y="3213359"/>
            <a:ext cx="1170533" cy="140220"/>
          </a:xfrm>
          <a:prstGeom prst="rect">
            <a:avLst/>
          </a:prstGeom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4171F5A7-AD42-7BBC-B111-39DDE7EAA4FD}"/>
              </a:ext>
            </a:extLst>
          </p:cNvPr>
          <p:cNvSpPr/>
          <p:nvPr/>
        </p:nvSpPr>
        <p:spPr>
          <a:xfrm>
            <a:off x="5459434" y="3737137"/>
            <a:ext cx="2224726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Kakua-Nukak</a:t>
            </a:r>
            <a:endParaRPr lang="ru-RU" dirty="0"/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E2877683-75EA-6B6B-10D1-79B2E79E72CA}"/>
              </a:ext>
            </a:extLst>
          </p:cNvPr>
          <p:cNvCxnSpPr/>
          <p:nvPr/>
        </p:nvCxnSpPr>
        <p:spPr>
          <a:xfrm>
            <a:off x="7852500" y="2851017"/>
            <a:ext cx="0" cy="367646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85EE481D-6DF5-0760-AE45-9FFB75893C49}"/>
              </a:ext>
            </a:extLst>
          </p:cNvPr>
          <p:cNvCxnSpPr/>
          <p:nvPr/>
        </p:nvCxnSpPr>
        <p:spPr>
          <a:xfrm>
            <a:off x="7852500" y="3232213"/>
            <a:ext cx="1065229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114F0BEA-3431-A77B-101B-E334385453AF}"/>
              </a:ext>
            </a:extLst>
          </p:cNvPr>
          <p:cNvCxnSpPr>
            <a:cxnSpLocks/>
          </p:cNvCxnSpPr>
          <p:nvPr/>
        </p:nvCxnSpPr>
        <p:spPr>
          <a:xfrm>
            <a:off x="6777872" y="3232213"/>
            <a:ext cx="0" cy="434814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0C51286-018F-066B-952C-DF58A11A3C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2812" y="3175993"/>
            <a:ext cx="170911" cy="616767"/>
          </a:xfrm>
          <a:prstGeom prst="rect">
            <a:avLst/>
          </a:prstGeom>
        </p:spPr>
      </p:pic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6F44BFF1-6651-E4C6-50A2-9FBC64D1D7B7}"/>
              </a:ext>
            </a:extLst>
          </p:cNvPr>
          <p:cNvCxnSpPr>
            <a:cxnSpLocks/>
          </p:cNvCxnSpPr>
          <p:nvPr/>
        </p:nvCxnSpPr>
        <p:spPr>
          <a:xfrm>
            <a:off x="6381946" y="4705568"/>
            <a:ext cx="0" cy="384906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41C5D26E-BA76-70C7-7C73-96EFAB7F1C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7331217" y="5061123"/>
            <a:ext cx="171715" cy="574625"/>
          </a:xfrm>
          <a:prstGeom prst="rect">
            <a:avLst/>
          </a:prstGeom>
        </p:spPr>
      </p:pic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C4FB7E2A-AD56-B7CD-AF1F-E7EF4A580B8B}"/>
              </a:ext>
            </a:extLst>
          </p:cNvPr>
          <p:cNvCxnSpPr/>
          <p:nvPr/>
        </p:nvCxnSpPr>
        <p:spPr>
          <a:xfrm>
            <a:off x="5374083" y="5073876"/>
            <a:ext cx="999241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F131AD51-CAFB-BF32-A0AA-03E2DB2312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3324" y="5020364"/>
            <a:ext cx="1109568" cy="140220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CC7470CE-09BF-AAF8-53C1-821227506C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88731" y="5073876"/>
            <a:ext cx="170703" cy="579170"/>
          </a:xfrm>
          <a:prstGeom prst="rect">
            <a:avLst/>
          </a:prstGeom>
        </p:spPr>
      </p:pic>
      <p:sp>
        <p:nvSpPr>
          <p:cNvPr id="31" name="Прямоугольник: скругленные углы 30">
            <a:extLst>
              <a:ext uri="{FF2B5EF4-FFF2-40B4-BE49-F238E27FC236}">
                <a16:creationId xmlns:a16="http://schemas.microsoft.com/office/drawing/2014/main" id="{F113B1EF-23A8-36B4-9336-FE44011D576D}"/>
              </a:ext>
            </a:extLst>
          </p:cNvPr>
          <p:cNvSpPr/>
          <p:nvPr/>
        </p:nvSpPr>
        <p:spPr>
          <a:xfrm>
            <a:off x="6928108" y="5617969"/>
            <a:ext cx="225979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Nukak</a:t>
            </a:r>
            <a:endParaRPr lang="ru-RU" dirty="0"/>
          </a:p>
        </p:txBody>
      </p:sp>
      <p:sp>
        <p:nvSpPr>
          <p:cNvPr id="33" name="Прямоугольник: скругленные углы 32">
            <a:extLst>
              <a:ext uri="{FF2B5EF4-FFF2-40B4-BE49-F238E27FC236}">
                <a16:creationId xmlns:a16="http://schemas.microsoft.com/office/drawing/2014/main" id="{EE9209F6-7877-5C2A-95EA-327F4D1CA0C5}"/>
              </a:ext>
            </a:extLst>
          </p:cNvPr>
          <p:cNvSpPr/>
          <p:nvPr/>
        </p:nvSpPr>
        <p:spPr>
          <a:xfrm>
            <a:off x="4175440" y="5611290"/>
            <a:ext cx="2206506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Kakua</a:t>
            </a:r>
            <a:endParaRPr lang="ru-RU" dirty="0"/>
          </a:p>
        </p:txBody>
      </p:sp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id="{0D6CECEC-55DA-FD0B-D378-B87ECD2BFD10}"/>
              </a:ext>
            </a:extLst>
          </p:cNvPr>
          <p:cNvCxnSpPr/>
          <p:nvPr/>
        </p:nvCxnSpPr>
        <p:spPr>
          <a:xfrm flipH="1">
            <a:off x="4986752" y="2826859"/>
            <a:ext cx="2865748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id="{C0DC2467-26B8-FC81-2894-2D1B3056BB6F}"/>
              </a:ext>
            </a:extLst>
          </p:cNvPr>
          <p:cNvCxnSpPr/>
          <p:nvPr/>
        </p:nvCxnSpPr>
        <p:spPr>
          <a:xfrm>
            <a:off x="4986752" y="2498103"/>
            <a:ext cx="0" cy="328756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8" name="Овал 37">
            <a:extLst>
              <a:ext uri="{FF2B5EF4-FFF2-40B4-BE49-F238E27FC236}">
                <a16:creationId xmlns:a16="http://schemas.microsoft.com/office/drawing/2014/main" id="{F9D44038-B18F-7D99-1454-E92B6232CA28}"/>
              </a:ext>
            </a:extLst>
          </p:cNvPr>
          <p:cNvSpPr/>
          <p:nvPr/>
        </p:nvSpPr>
        <p:spPr>
          <a:xfrm>
            <a:off x="7934181" y="2669469"/>
            <a:ext cx="504332" cy="4656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?</a:t>
            </a:r>
            <a:endParaRPr lang="ru-RU" dirty="0"/>
          </a:p>
        </p:txBody>
      </p:sp>
      <p:sp>
        <p:nvSpPr>
          <p:cNvPr id="40" name="Прямоугольник: скругленные углы 39">
            <a:extLst>
              <a:ext uri="{FF2B5EF4-FFF2-40B4-BE49-F238E27FC236}">
                <a16:creationId xmlns:a16="http://schemas.microsoft.com/office/drawing/2014/main" id="{598400BE-D2E1-1D30-787E-003E3C21788E}"/>
              </a:ext>
            </a:extLst>
          </p:cNvPr>
          <p:cNvSpPr/>
          <p:nvPr/>
        </p:nvSpPr>
        <p:spPr>
          <a:xfrm>
            <a:off x="3864991" y="1535496"/>
            <a:ext cx="2243522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Makú</a:t>
            </a:r>
            <a:endParaRPr lang="ru-RU" dirty="0"/>
          </a:p>
        </p:txBody>
      </p:sp>
      <p:sp>
        <p:nvSpPr>
          <p:cNvPr id="41" name="Прямоугольник: скругленные углы 40">
            <a:extLst>
              <a:ext uri="{FF2B5EF4-FFF2-40B4-BE49-F238E27FC236}">
                <a16:creationId xmlns:a16="http://schemas.microsoft.com/office/drawing/2014/main" id="{6846FE60-B8D7-5D54-95EE-C4CD7FFE7CCA}"/>
              </a:ext>
            </a:extLst>
          </p:cNvPr>
          <p:cNvSpPr/>
          <p:nvPr/>
        </p:nvSpPr>
        <p:spPr>
          <a:xfrm>
            <a:off x="8058007" y="3737137"/>
            <a:ext cx="223404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Puinave</a:t>
            </a:r>
            <a:endParaRPr lang="ru-RU" dirty="0"/>
          </a:p>
        </p:txBody>
      </p:sp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A2353B9A-F580-B0A2-A4EF-8AF25346CA6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52184" y="2781651"/>
            <a:ext cx="2975106" cy="140220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B7D54A5D-3EA7-473F-AEBE-74079DE2483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52655" y="2833923"/>
            <a:ext cx="140220" cy="475529"/>
          </a:xfrm>
          <a:prstGeom prst="rect">
            <a:avLst/>
          </a:prstGeom>
        </p:spPr>
      </p:pic>
      <p:sp>
        <p:nvSpPr>
          <p:cNvPr id="45" name="Прямоугольник: скругленные углы 44">
            <a:extLst>
              <a:ext uri="{FF2B5EF4-FFF2-40B4-BE49-F238E27FC236}">
                <a16:creationId xmlns:a16="http://schemas.microsoft.com/office/drawing/2014/main" id="{DB0E8599-5609-7ED4-8AC3-0CDC1B81EBAE}"/>
              </a:ext>
            </a:extLst>
          </p:cNvPr>
          <p:cNvSpPr/>
          <p:nvPr/>
        </p:nvSpPr>
        <p:spPr>
          <a:xfrm>
            <a:off x="1024593" y="3268147"/>
            <a:ext cx="2196344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Naduhupan</a:t>
            </a:r>
            <a:endParaRPr lang="ru-RU" dirty="0"/>
          </a:p>
        </p:txBody>
      </p:sp>
      <p:cxnSp>
        <p:nvCxnSpPr>
          <p:cNvPr id="48" name="Прямая соединительная линия 47">
            <a:extLst>
              <a:ext uri="{FF2B5EF4-FFF2-40B4-BE49-F238E27FC236}">
                <a16:creationId xmlns:a16="http://schemas.microsoft.com/office/drawing/2014/main" id="{7B1CE55A-FAB2-5709-3909-E289FED4FE2E}"/>
              </a:ext>
            </a:extLst>
          </p:cNvPr>
          <p:cNvCxnSpPr/>
          <p:nvPr/>
        </p:nvCxnSpPr>
        <p:spPr>
          <a:xfrm>
            <a:off x="2103374" y="4250102"/>
            <a:ext cx="0" cy="401435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49" name="Прямоугольник: скругленные углы 48">
            <a:extLst>
              <a:ext uri="{FF2B5EF4-FFF2-40B4-BE49-F238E27FC236}">
                <a16:creationId xmlns:a16="http://schemas.microsoft.com/office/drawing/2014/main" id="{F991E1B3-04C2-622A-A94E-DDAFB11FAB4C}"/>
              </a:ext>
            </a:extLst>
          </p:cNvPr>
          <p:cNvSpPr/>
          <p:nvPr/>
        </p:nvSpPr>
        <p:spPr>
          <a:xfrm>
            <a:off x="1409576" y="4803048"/>
            <a:ext cx="1467410" cy="3628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Hup</a:t>
            </a:r>
            <a:endParaRPr lang="ru-RU" dirty="0"/>
          </a:p>
        </p:txBody>
      </p:sp>
      <p:cxnSp>
        <p:nvCxnSpPr>
          <p:cNvPr id="51" name="Прямая соединительная линия 50">
            <a:extLst>
              <a:ext uri="{FF2B5EF4-FFF2-40B4-BE49-F238E27FC236}">
                <a16:creationId xmlns:a16="http://schemas.microsoft.com/office/drawing/2014/main" id="{F98A35A4-DCA6-DC9F-7A20-B3AEA7E63D06}"/>
              </a:ext>
            </a:extLst>
          </p:cNvPr>
          <p:cNvCxnSpPr>
            <a:cxnSpLocks/>
          </p:cNvCxnSpPr>
          <p:nvPr/>
        </p:nvCxnSpPr>
        <p:spPr>
          <a:xfrm>
            <a:off x="1005202" y="4651537"/>
            <a:ext cx="1098172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>
            <a:extLst>
              <a:ext uri="{FF2B5EF4-FFF2-40B4-BE49-F238E27FC236}">
                <a16:creationId xmlns:a16="http://schemas.microsoft.com/office/drawing/2014/main" id="{739A8153-F32E-8AAA-1ECF-844ED42FBDEB}"/>
              </a:ext>
            </a:extLst>
          </p:cNvPr>
          <p:cNvCxnSpPr/>
          <p:nvPr/>
        </p:nvCxnSpPr>
        <p:spPr>
          <a:xfrm>
            <a:off x="1005202" y="4625237"/>
            <a:ext cx="0" cy="1610391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>
            <a:extLst>
              <a:ext uri="{FF2B5EF4-FFF2-40B4-BE49-F238E27FC236}">
                <a16:creationId xmlns:a16="http://schemas.microsoft.com/office/drawing/2014/main" id="{F3465AF2-9766-1FC3-DA74-E7FA72DB2B1D}"/>
              </a:ext>
            </a:extLst>
          </p:cNvPr>
          <p:cNvCxnSpPr>
            <a:cxnSpLocks/>
          </p:cNvCxnSpPr>
          <p:nvPr/>
        </p:nvCxnSpPr>
        <p:spPr>
          <a:xfrm>
            <a:off x="1036275" y="4937096"/>
            <a:ext cx="321146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186F238A-1B5B-6943-A694-1C0A0B1BA6B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5201" y="5377979"/>
            <a:ext cx="426757" cy="140220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50FE8048-6210-3D6E-F5B2-9952DA89496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5201" y="5790826"/>
            <a:ext cx="426757" cy="140220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2ED0DA31-D8AC-E117-0D45-2186534E68E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15139" y="6152684"/>
            <a:ext cx="426757" cy="140220"/>
          </a:xfrm>
          <a:prstGeom prst="rect">
            <a:avLst/>
          </a:prstGeom>
        </p:spPr>
      </p:pic>
      <p:sp>
        <p:nvSpPr>
          <p:cNvPr id="61" name="Прямоугольник: скругленные углы 60">
            <a:extLst>
              <a:ext uri="{FF2B5EF4-FFF2-40B4-BE49-F238E27FC236}">
                <a16:creationId xmlns:a16="http://schemas.microsoft.com/office/drawing/2014/main" id="{71771435-B2E5-436F-3B99-13EC1D3D6E30}"/>
              </a:ext>
            </a:extLst>
          </p:cNvPr>
          <p:cNvSpPr/>
          <p:nvPr/>
        </p:nvSpPr>
        <p:spPr>
          <a:xfrm>
            <a:off x="1408312" y="5255160"/>
            <a:ext cx="1481131" cy="331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Yuhup</a:t>
            </a:r>
            <a:endParaRPr lang="ru-RU" dirty="0"/>
          </a:p>
        </p:txBody>
      </p:sp>
      <p:sp>
        <p:nvSpPr>
          <p:cNvPr id="62" name="Прямоугольник: скругленные углы 61">
            <a:extLst>
              <a:ext uri="{FF2B5EF4-FFF2-40B4-BE49-F238E27FC236}">
                <a16:creationId xmlns:a16="http://schemas.microsoft.com/office/drawing/2014/main" id="{CB16E434-223E-01BF-7DC5-45AB7499AF8F}"/>
              </a:ext>
            </a:extLst>
          </p:cNvPr>
          <p:cNvSpPr/>
          <p:nvPr/>
        </p:nvSpPr>
        <p:spPr>
          <a:xfrm>
            <a:off x="1402715" y="5676253"/>
            <a:ext cx="1481131" cy="331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Dâw</a:t>
            </a:r>
            <a:endParaRPr lang="ru-RU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ECA51F8A-01D0-1DB2-8E05-C6C6E2037104}"/>
              </a:ext>
            </a:extLst>
          </p:cNvPr>
          <p:cNvSpPr txBox="1"/>
          <p:nvPr/>
        </p:nvSpPr>
        <p:spPr>
          <a:xfrm>
            <a:off x="8606644" y="1227123"/>
            <a:ext cx="24423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Epps, 2017</a:t>
            </a:r>
            <a:endParaRPr lang="ru-RU" dirty="0"/>
          </a:p>
        </p:txBody>
      </p:sp>
      <p:sp>
        <p:nvSpPr>
          <p:cNvPr id="68" name="Прямоугольник: скругленные углы 67">
            <a:extLst>
              <a:ext uri="{FF2B5EF4-FFF2-40B4-BE49-F238E27FC236}">
                <a16:creationId xmlns:a16="http://schemas.microsoft.com/office/drawing/2014/main" id="{2117B53A-7475-8514-2CCB-2C258A395DE4}"/>
              </a:ext>
            </a:extLst>
          </p:cNvPr>
          <p:cNvSpPr/>
          <p:nvPr/>
        </p:nvSpPr>
        <p:spPr>
          <a:xfrm>
            <a:off x="1402715" y="6069719"/>
            <a:ext cx="1481129" cy="331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Nadëb</a:t>
            </a:r>
            <a:endParaRPr lang="ru-RU"/>
          </a:p>
        </p:txBody>
      </p:sp>
      <p:cxnSp>
        <p:nvCxnSpPr>
          <p:cNvPr id="70" name="Прямая соединительная линия 69">
            <a:extLst>
              <a:ext uri="{FF2B5EF4-FFF2-40B4-BE49-F238E27FC236}">
                <a16:creationId xmlns:a16="http://schemas.microsoft.com/office/drawing/2014/main" id="{28925E20-F2B7-52C6-7391-45419B32E8F1}"/>
              </a:ext>
            </a:extLst>
          </p:cNvPr>
          <p:cNvCxnSpPr>
            <a:cxnSpLocks/>
          </p:cNvCxnSpPr>
          <p:nvPr/>
        </p:nvCxnSpPr>
        <p:spPr>
          <a:xfrm>
            <a:off x="8882812" y="2205872"/>
            <a:ext cx="468578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единительная линия 71">
            <a:extLst>
              <a:ext uri="{FF2B5EF4-FFF2-40B4-BE49-F238E27FC236}">
                <a16:creationId xmlns:a16="http://schemas.microsoft.com/office/drawing/2014/main" id="{0DE65903-57AF-5402-59CF-1DB4B5BA816E}"/>
              </a:ext>
            </a:extLst>
          </p:cNvPr>
          <p:cNvCxnSpPr>
            <a:cxnSpLocks/>
          </p:cNvCxnSpPr>
          <p:nvPr/>
        </p:nvCxnSpPr>
        <p:spPr>
          <a:xfrm>
            <a:off x="8882812" y="2610043"/>
            <a:ext cx="468578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8" name="Прямая соединительная линия 77">
            <a:extLst>
              <a:ext uri="{FF2B5EF4-FFF2-40B4-BE49-F238E27FC236}">
                <a16:creationId xmlns:a16="http://schemas.microsoft.com/office/drawing/2014/main" id="{7CA213F7-5FFC-97A5-8293-ED1EE436C479}"/>
              </a:ext>
            </a:extLst>
          </p:cNvPr>
          <p:cNvCxnSpPr>
            <a:cxnSpLocks/>
          </p:cNvCxnSpPr>
          <p:nvPr/>
        </p:nvCxnSpPr>
        <p:spPr>
          <a:xfrm>
            <a:off x="8882812" y="1847652"/>
            <a:ext cx="46857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C864E17E-A878-0F06-C327-BDC9F0C03C5A}"/>
              </a:ext>
            </a:extLst>
          </p:cNvPr>
          <p:cNvSpPr txBox="1"/>
          <p:nvPr/>
        </p:nvSpPr>
        <p:spPr>
          <a:xfrm>
            <a:off x="9433071" y="1664000"/>
            <a:ext cx="26143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доказанное родство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FB2BFB5A-FC85-3EB1-48BA-0283CC06E556}"/>
              </a:ext>
            </a:extLst>
          </p:cNvPr>
          <p:cNvSpPr txBox="1"/>
          <p:nvPr/>
        </p:nvSpPr>
        <p:spPr>
          <a:xfrm>
            <a:off x="9433071" y="2033332"/>
            <a:ext cx="21512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вероятное родство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9AB8BD49-72B0-4351-8B70-1D7D74BCC370}"/>
              </a:ext>
            </a:extLst>
          </p:cNvPr>
          <p:cNvSpPr txBox="1"/>
          <p:nvPr/>
        </p:nvSpPr>
        <p:spPr>
          <a:xfrm>
            <a:off x="9433071" y="2425356"/>
            <a:ext cx="34410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маловероятное родство (отсутствие родства)</a:t>
            </a:r>
          </a:p>
        </p:txBody>
      </p:sp>
    </p:spTree>
    <p:extLst>
      <p:ext uri="{BB962C8B-B14F-4D97-AF65-F5344CB8AC3E}">
        <p14:creationId xmlns:p14="http://schemas.microsoft.com/office/powerpoint/2010/main" val="17003169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F23D9A-2745-5AB6-1BD3-ACAE8B948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Социолингвистическая информация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C25D333-02F6-54F7-7E2E-8DB1E52683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97485" y="2057400"/>
            <a:ext cx="5218386" cy="4038600"/>
          </a:xfrm>
        </p:spPr>
        <p:txBody>
          <a:bodyPr/>
          <a:lstStyle/>
          <a:p>
            <a:r>
              <a:rPr lang="ru-RU" dirty="0"/>
              <a:t>всего – </a:t>
            </a:r>
            <a:r>
              <a:rPr lang="ru-RU" dirty="0" err="1"/>
              <a:t>ок</a:t>
            </a:r>
            <a:r>
              <a:rPr lang="ru-RU" dirty="0"/>
              <a:t>. 5000 представителей этнической группы </a:t>
            </a:r>
            <a:r>
              <a:rPr lang="ru-RU" dirty="0" err="1"/>
              <a:t>пуйнаве</a:t>
            </a:r>
            <a:r>
              <a:rPr lang="ru-RU" dirty="0"/>
              <a:t> (</a:t>
            </a:r>
            <a:r>
              <a:rPr lang="en-US" dirty="0" err="1"/>
              <a:t>Girón</a:t>
            </a:r>
            <a:r>
              <a:rPr lang="en-US" dirty="0"/>
              <a:t> </a:t>
            </a:r>
            <a:r>
              <a:rPr lang="en-US" dirty="0" err="1"/>
              <a:t>Higuita</a:t>
            </a:r>
            <a:r>
              <a:rPr lang="ru-RU" dirty="0"/>
              <a:t>, 2008)</a:t>
            </a:r>
          </a:p>
          <a:p>
            <a:r>
              <a:rPr lang="ru-RU" dirty="0"/>
              <a:t>разделены на </a:t>
            </a:r>
            <a:r>
              <a:rPr lang="en-US" dirty="0"/>
              <a:t>~ 25 </a:t>
            </a:r>
            <a:r>
              <a:rPr lang="ru-RU" dirty="0"/>
              <a:t>экзогамных кланов; также брачные союзы с </a:t>
            </a:r>
            <a:r>
              <a:rPr lang="ru-RU" dirty="0" err="1"/>
              <a:t>банива-куррипако</a:t>
            </a:r>
            <a:r>
              <a:rPr lang="ru-RU" dirty="0"/>
              <a:t>, </a:t>
            </a:r>
            <a:r>
              <a:rPr lang="ru-RU" dirty="0" err="1"/>
              <a:t>пиапоко</a:t>
            </a:r>
            <a:r>
              <a:rPr lang="ru-RU" dirty="0"/>
              <a:t> (носители аравакских языков) и др.</a:t>
            </a:r>
          </a:p>
          <a:p>
            <a:r>
              <a:rPr lang="ru-RU" dirty="0"/>
              <a:t>многие носители двуязычны (испанский)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B77D2E6-4FAE-5C4F-15BB-9F7EB2D042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618" y="2057400"/>
            <a:ext cx="4245899" cy="30613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E594047-9D6A-E5ED-481C-4CF752807ABA}"/>
              </a:ext>
            </a:extLst>
          </p:cNvPr>
          <p:cNvSpPr txBox="1"/>
          <p:nvPr/>
        </p:nvSpPr>
        <p:spPr>
          <a:xfrm>
            <a:off x="804618" y="5210195"/>
            <a:ext cx="424589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представители народа </a:t>
            </a:r>
            <a:r>
              <a:rPr lang="ru-RU" dirty="0" err="1"/>
              <a:t>пуйнаве</a:t>
            </a:r>
            <a:r>
              <a:rPr lang="ru-RU" dirty="0"/>
              <a:t> (документальный фильм </a:t>
            </a:r>
            <a:r>
              <a:rPr lang="en-US" dirty="0"/>
              <a:t>“</a:t>
            </a:r>
            <a:r>
              <a:rPr lang="en-US" dirty="0" err="1"/>
              <a:t>Somos</a:t>
            </a:r>
            <a:r>
              <a:rPr lang="en-US" dirty="0"/>
              <a:t> </a:t>
            </a:r>
            <a:r>
              <a:rPr lang="en-US" dirty="0" err="1"/>
              <a:t>Puinave</a:t>
            </a:r>
            <a:r>
              <a:rPr lang="en-US" dirty="0"/>
              <a:t>”, 2006)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58753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FF0A6C-EB47-7577-DCC7-AB88FEDEB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Тип выражения грамматических значений – преимущественно </a:t>
            </a:r>
            <a:r>
              <a:rPr lang="ru-RU" dirty="0" err="1"/>
              <a:t>синтетизм</a:t>
            </a:r>
            <a:r>
              <a:rPr lang="ru-RU" dirty="0"/>
              <a:t>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BE1177-36D8-FADF-EAD7-7EAB5B1C6C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1004" y="2057400"/>
            <a:ext cx="9872871" cy="4038600"/>
          </a:xfrm>
        </p:spPr>
        <p:txBody>
          <a:bodyPr/>
          <a:lstStyle/>
          <a:p>
            <a:pPr marL="45720" indent="0">
              <a:buNone/>
            </a:pPr>
            <a:r>
              <a:rPr lang="ru-RU" sz="2000" dirty="0"/>
              <a:t>К глагольной основе присоединяются показатели лица и числа субъекта, объекта, времени, </a:t>
            </a:r>
            <a:r>
              <a:rPr lang="ru-RU" sz="2000" dirty="0" err="1"/>
              <a:t>интеррогатива</a:t>
            </a:r>
            <a:r>
              <a:rPr lang="ru-RU" sz="2000" dirty="0"/>
              <a:t>, </a:t>
            </a:r>
            <a:r>
              <a:rPr lang="ru-RU" sz="2000" dirty="0" err="1"/>
              <a:t>процессуальности</a:t>
            </a:r>
            <a:r>
              <a:rPr lang="ru-RU" sz="2000" dirty="0"/>
              <a:t> и др. </a:t>
            </a:r>
          </a:p>
          <a:p>
            <a:pPr marL="45720" indent="0">
              <a:buNone/>
            </a:pPr>
            <a:endParaRPr lang="ru-RU" dirty="0"/>
          </a:p>
          <a:p>
            <a:pPr marL="45720" indent="0">
              <a:buNone/>
            </a:pPr>
            <a:endParaRPr lang="ru-RU" dirty="0"/>
          </a:p>
          <a:p>
            <a:pPr marL="45720" indent="0">
              <a:buNone/>
            </a:pPr>
            <a:r>
              <a:rPr lang="ru-RU" dirty="0"/>
              <a:t>Есть некоторые случаи </a:t>
            </a:r>
            <a:r>
              <a:rPr lang="ru-RU" dirty="0" err="1"/>
              <a:t>аналитизма</a:t>
            </a:r>
            <a:r>
              <a:rPr lang="ru-RU" dirty="0"/>
              <a:t>, например, выражение </a:t>
            </a:r>
            <a:r>
              <a:rPr lang="ru-RU" dirty="0" err="1"/>
              <a:t>демонстратива</a:t>
            </a:r>
            <a:r>
              <a:rPr lang="ru-RU" dirty="0"/>
              <a:t>: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E7F8EBA-E5E8-82BB-DFC7-377CC0F706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844" y="2770402"/>
            <a:ext cx="3153316" cy="93685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3364A0A-FA6C-D532-AE6F-EAA5DC66FC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3844" y="4215828"/>
            <a:ext cx="6715125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7701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B9C524-72F4-1D9B-2F01-38AA318E8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Тип ролевой кодировки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8B86E07-5B5A-39C1-35FD-108E6E1F8A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r>
              <a:rPr lang="ru-RU" dirty="0"/>
              <a:t>Эргативно-абсолютивный строй: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F487757-878A-13EF-AD95-5332B8DE5D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7225" y="4173855"/>
            <a:ext cx="6800850" cy="1524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C70F128-59EE-657C-A2BB-790BFFA5D5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3676" y="2664093"/>
            <a:ext cx="4029075" cy="120015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26A4D38-AD8C-065A-907E-BA4354A08262}"/>
              </a:ext>
            </a:extLst>
          </p:cNvPr>
          <p:cNvSpPr txBox="1"/>
          <p:nvPr/>
        </p:nvSpPr>
        <p:spPr>
          <a:xfrm>
            <a:off x="5270861" y="3105834"/>
            <a:ext cx="60944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Мария-</a:t>
            </a:r>
            <a:r>
              <a:rPr lang="en-US" dirty="0"/>
              <a:t>ERG </a:t>
            </a:r>
            <a:r>
              <a:rPr lang="ru-RU" dirty="0"/>
              <a:t>гуайява-сосать</a:t>
            </a:r>
          </a:p>
          <a:p>
            <a:r>
              <a:rPr lang="ru-RU" dirty="0"/>
              <a:t>Мария сосёт гуайяву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8FD33C-4AD9-946D-E00A-D47AC8C16B94}"/>
              </a:ext>
            </a:extLst>
          </p:cNvPr>
          <p:cNvSpPr txBox="1"/>
          <p:nvPr/>
        </p:nvSpPr>
        <p:spPr>
          <a:xfrm>
            <a:off x="7880808" y="4800599"/>
            <a:ext cx="39781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Мария 3</a:t>
            </a:r>
            <a:r>
              <a:rPr lang="en-US" dirty="0"/>
              <a:t>SG-</a:t>
            </a:r>
            <a:r>
              <a:rPr lang="ru-RU" dirty="0"/>
              <a:t>ехать-</a:t>
            </a:r>
            <a:r>
              <a:rPr lang="en-US" dirty="0"/>
              <a:t>DES </a:t>
            </a:r>
            <a:r>
              <a:rPr lang="ru-RU" dirty="0"/>
              <a:t>Богота…</a:t>
            </a:r>
          </a:p>
          <a:p>
            <a:r>
              <a:rPr lang="ru-RU" dirty="0"/>
              <a:t>Мария хочет ехать в Боготу…</a:t>
            </a:r>
          </a:p>
        </p:txBody>
      </p:sp>
    </p:spTree>
    <p:extLst>
      <p:ext uri="{BB962C8B-B14F-4D97-AF65-F5344CB8AC3E}">
        <p14:creationId xmlns:p14="http://schemas.microsoft.com/office/powerpoint/2010/main" val="35991125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F9C4D4-1AC3-6BCF-5B7E-D8CCCB412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Тип маркирования в предикации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CA096E6-A3A5-BEA6-D973-2DBAD2F0AA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r>
              <a:rPr lang="ru-RU" dirty="0"/>
              <a:t> Показатели лица и числа актантов – на предикате, числа и падежа – на самих актантах:</a:t>
            </a:r>
          </a:p>
          <a:p>
            <a:pPr marL="45720" indent="0">
              <a:buNone/>
            </a:pPr>
            <a:r>
              <a:rPr lang="ru-RU" dirty="0"/>
              <a:t>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C29A8A8-F893-B233-3F23-2ABD762483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5067" y="3121450"/>
            <a:ext cx="7886700" cy="1143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07B5D2E-FEE8-DB00-21C1-D80BC8D8992A}"/>
              </a:ext>
            </a:extLst>
          </p:cNvPr>
          <p:cNvSpPr txBox="1"/>
          <p:nvPr/>
        </p:nvSpPr>
        <p:spPr>
          <a:xfrm>
            <a:off x="2000839" y="4540519"/>
            <a:ext cx="609442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ANF-3PL</a:t>
            </a:r>
            <a:r>
              <a:rPr lang="ru-RU" dirty="0"/>
              <a:t>-петь</a:t>
            </a:r>
            <a:r>
              <a:rPr lang="en-US" dirty="0"/>
              <a:t>-EV PR3PL </a:t>
            </a:r>
            <a:r>
              <a:rPr lang="ru-RU" dirty="0"/>
              <a:t>ребенок-</a:t>
            </a:r>
            <a:r>
              <a:rPr lang="en-US" dirty="0"/>
              <a:t>PL-ERG 3PL-</a:t>
            </a:r>
            <a:r>
              <a:rPr lang="ru-RU" dirty="0"/>
              <a:t>покачиваться-</a:t>
            </a:r>
            <a:r>
              <a:rPr lang="en-US" dirty="0"/>
              <a:t>SIML</a:t>
            </a:r>
            <a:endParaRPr lang="ru-RU" dirty="0"/>
          </a:p>
          <a:p>
            <a:r>
              <a:rPr lang="ru-RU" dirty="0"/>
              <a:t>Их </a:t>
            </a:r>
            <a:r>
              <a:rPr lang="en-US" dirty="0"/>
              <a:t>[</a:t>
            </a:r>
            <a:r>
              <a:rPr lang="ru-RU" dirty="0"/>
              <a:t>песни</a:t>
            </a:r>
            <a:r>
              <a:rPr lang="en-US" dirty="0"/>
              <a:t>]</a:t>
            </a:r>
            <a:r>
              <a:rPr lang="ru-RU" dirty="0"/>
              <a:t> пели дети, покачиваясь.</a:t>
            </a:r>
          </a:p>
        </p:txBody>
      </p:sp>
    </p:spTree>
    <p:extLst>
      <p:ext uri="{BB962C8B-B14F-4D97-AF65-F5344CB8AC3E}">
        <p14:creationId xmlns:p14="http://schemas.microsoft.com/office/powerpoint/2010/main" val="11667641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70DDAE-5D83-05E8-BAAC-D8C5FD6183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Тип маркирования в </a:t>
            </a:r>
            <a:r>
              <a:rPr lang="ru-RU" dirty="0" err="1"/>
              <a:t>посессивной</a:t>
            </a:r>
            <a:r>
              <a:rPr lang="ru-RU" dirty="0"/>
              <a:t> именной группе – нулевое маркирование: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A63B265-BD6D-6CF3-A6BF-56F7F3C306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r>
              <a:rPr lang="ru-RU" dirty="0"/>
              <a:t> Показатели отсутствуют; </a:t>
            </a:r>
            <a:r>
              <a:rPr lang="ru-RU" dirty="0" err="1"/>
              <a:t>посессивная</a:t>
            </a:r>
            <a:r>
              <a:rPr lang="ru-RU" dirty="0"/>
              <a:t> конструкция – сложное слово, образованное сложением основ, где первая – обладатель, вторая – обладаемое:</a:t>
            </a:r>
          </a:p>
          <a:p>
            <a:pPr marL="45720" indent="0">
              <a:buNone/>
            </a:pPr>
            <a:r>
              <a:rPr lang="ru-RU" dirty="0"/>
              <a:t> </a:t>
            </a:r>
            <a:r>
              <a:rPr lang="en-US" dirty="0"/>
              <a:t>I. </a:t>
            </a:r>
            <a:r>
              <a:rPr lang="ru-RU" dirty="0"/>
              <a:t>Посессор выражен местоимением</a:t>
            </a:r>
            <a:r>
              <a:rPr lang="en-US" dirty="0"/>
              <a:t>:</a:t>
            </a: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19BF88B-A452-3535-3AE4-3A18BEEF8B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7925" y="3750046"/>
            <a:ext cx="4057650" cy="22002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C521CEA-3704-94CF-45F5-663EA1D4074B}"/>
              </a:ext>
            </a:extLst>
          </p:cNvPr>
          <p:cNvSpPr txBox="1"/>
          <p:nvPr/>
        </p:nvSpPr>
        <p:spPr>
          <a:xfrm>
            <a:off x="6090500" y="4203852"/>
            <a:ext cx="344893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1PL-</a:t>
            </a:r>
            <a:r>
              <a:rPr lang="ru-RU" dirty="0" err="1"/>
              <a:t>перец_чили</a:t>
            </a:r>
            <a:endParaRPr lang="ru-RU" dirty="0"/>
          </a:p>
          <a:p>
            <a:r>
              <a:rPr lang="ru-RU" dirty="0"/>
              <a:t>наш перец чили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A9A9B1F-0C0D-A1C9-1883-96AA3BDC62E8}"/>
              </a:ext>
            </a:extLst>
          </p:cNvPr>
          <p:cNvSpPr txBox="1"/>
          <p:nvPr/>
        </p:nvSpPr>
        <p:spPr>
          <a:xfrm>
            <a:off x="6079435" y="5078393"/>
            <a:ext cx="60944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1</a:t>
            </a:r>
            <a:r>
              <a:rPr lang="en-US" dirty="0"/>
              <a:t>SG-</a:t>
            </a:r>
            <a:r>
              <a:rPr lang="ru-RU" dirty="0"/>
              <a:t>плечо</a:t>
            </a:r>
          </a:p>
          <a:p>
            <a:r>
              <a:rPr lang="ru-RU" dirty="0"/>
              <a:t>мое плечо</a:t>
            </a:r>
          </a:p>
        </p:txBody>
      </p:sp>
    </p:spTree>
    <p:extLst>
      <p:ext uri="{BB962C8B-B14F-4D97-AF65-F5344CB8AC3E}">
        <p14:creationId xmlns:p14="http://schemas.microsoft.com/office/powerpoint/2010/main" val="12337082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C91491-A18D-C9BC-7E04-B32D5CD88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Тип маркирования в </a:t>
            </a:r>
            <a:r>
              <a:rPr lang="ru-RU" dirty="0" err="1"/>
              <a:t>посессивной</a:t>
            </a:r>
            <a:r>
              <a:rPr lang="ru-RU" dirty="0"/>
              <a:t> именной группе – нулевое маркирование: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CBAB32E-533D-75F3-7B46-E2E6D09C3A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042079"/>
            <a:ext cx="9872871" cy="4038600"/>
          </a:xfrm>
        </p:spPr>
        <p:txBody>
          <a:bodyPr/>
          <a:lstStyle/>
          <a:p>
            <a:pPr marL="45720" indent="0">
              <a:buNone/>
            </a:pPr>
            <a:r>
              <a:rPr lang="en-US" dirty="0"/>
              <a:t>II. </a:t>
            </a:r>
            <a:r>
              <a:rPr lang="ru-RU" dirty="0"/>
              <a:t>Посессор выражен существительным:</a:t>
            </a:r>
          </a:p>
          <a:p>
            <a:pPr marL="45720" indent="0">
              <a:buNone/>
            </a:pP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2CFD41A-6673-8EB4-E41E-C1A9964948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1772" y="3926164"/>
            <a:ext cx="3200400" cy="115252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097F58D-4C75-98C2-9C76-6221F1097A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9302" y="2794554"/>
            <a:ext cx="2628900" cy="12668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3B586C2-A317-8301-A6CA-77E9C574181D}"/>
              </a:ext>
            </a:extLst>
          </p:cNvPr>
          <p:cNvSpPr txBox="1"/>
          <p:nvPr/>
        </p:nvSpPr>
        <p:spPr>
          <a:xfrm>
            <a:off x="5092832" y="3180215"/>
            <a:ext cx="60944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птица-крыло</a:t>
            </a:r>
          </a:p>
          <a:p>
            <a:r>
              <a:rPr lang="ru-RU" dirty="0"/>
              <a:t>крыло птицы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454821A-6075-5C0D-6314-CF793F0BF2A0}"/>
              </a:ext>
            </a:extLst>
          </p:cNvPr>
          <p:cNvSpPr txBox="1"/>
          <p:nvPr/>
        </p:nvSpPr>
        <p:spPr>
          <a:xfrm>
            <a:off x="5092832" y="4179260"/>
            <a:ext cx="60944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тапир-бедро</a:t>
            </a:r>
          </a:p>
          <a:p>
            <a:r>
              <a:rPr lang="ru-RU" dirty="0"/>
              <a:t>бедро тапира</a:t>
            </a:r>
          </a:p>
        </p:txBody>
      </p:sp>
    </p:spTree>
    <p:extLst>
      <p:ext uri="{BB962C8B-B14F-4D97-AF65-F5344CB8AC3E}">
        <p14:creationId xmlns:p14="http://schemas.microsoft.com/office/powerpoint/2010/main" val="9010700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7F3C68-2633-DAED-969F-AD2CE7E23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dirty="0"/>
            </a:br>
            <a:r>
              <a:rPr lang="ru-RU" dirty="0"/>
              <a:t>Тип маркирования в </a:t>
            </a:r>
            <a:r>
              <a:rPr lang="ru-RU" dirty="0" err="1"/>
              <a:t>посессивной</a:t>
            </a:r>
            <a:r>
              <a:rPr lang="ru-RU" dirty="0"/>
              <a:t> именной группе – </a:t>
            </a:r>
            <a:r>
              <a:rPr lang="ru-RU" dirty="0" err="1"/>
              <a:t>зависимостное</a:t>
            </a:r>
            <a:r>
              <a:rPr lang="ru-RU" dirty="0"/>
              <a:t> маркирование:</a:t>
            </a:r>
            <a:br>
              <a:rPr lang="ru-RU" dirty="0"/>
            </a:br>
            <a:endParaRPr lang="ru-RU" dirty="0"/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3825D9BF-39B7-3A4F-39D8-2C97FD34FC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35782" y="2637983"/>
            <a:ext cx="7553325" cy="20478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4880E36-7512-4978-3AB3-786794B35486}"/>
              </a:ext>
            </a:extLst>
          </p:cNvPr>
          <p:cNvSpPr txBox="1"/>
          <p:nvPr/>
        </p:nvSpPr>
        <p:spPr>
          <a:xfrm>
            <a:off x="4924092" y="2935118"/>
            <a:ext cx="60944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нож дом-имущество</a:t>
            </a:r>
          </a:p>
          <a:p>
            <a:r>
              <a:rPr lang="ru-RU" dirty="0"/>
              <a:t>нож дома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16D5A24-DEB3-0E8A-1689-AF8F54FBC048}"/>
              </a:ext>
            </a:extLst>
          </p:cNvPr>
          <p:cNvSpPr txBox="1"/>
          <p:nvPr/>
        </p:nvSpPr>
        <p:spPr>
          <a:xfrm>
            <a:off x="5441893" y="3922882"/>
            <a:ext cx="60944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столб Хуан-мама-имущество</a:t>
            </a:r>
          </a:p>
          <a:p>
            <a:r>
              <a:rPr lang="ru-RU" dirty="0"/>
              <a:t>столб мамы Хуана</a:t>
            </a:r>
          </a:p>
        </p:txBody>
      </p:sp>
    </p:spTree>
    <p:extLst>
      <p:ext uri="{BB962C8B-B14F-4D97-AF65-F5344CB8AC3E}">
        <p14:creationId xmlns:p14="http://schemas.microsoft.com/office/powerpoint/2010/main" val="18683810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C8D8A2-2BAC-4BE2-92D5-0536AFDEA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Характер границы между морфемами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9882407-50AC-1681-B97B-F061E523A9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r>
              <a:rPr lang="ru-RU" dirty="0"/>
              <a:t>Большинство морфем – одно значение:</a:t>
            </a:r>
          </a:p>
          <a:p>
            <a:pPr marL="45720" indent="0">
              <a:buNone/>
            </a:pPr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8C43D96-7C5A-1853-6AE3-55223C9208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6129" y="2555842"/>
            <a:ext cx="1936875" cy="159195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04D180C-C670-868E-826C-D1484C59F0D1}"/>
              </a:ext>
            </a:extLst>
          </p:cNvPr>
          <p:cNvSpPr txBox="1"/>
          <p:nvPr/>
        </p:nvSpPr>
        <p:spPr>
          <a:xfrm>
            <a:off x="3328683" y="3268015"/>
            <a:ext cx="60944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ATR-</a:t>
            </a:r>
            <a:r>
              <a:rPr lang="ru-RU" dirty="0"/>
              <a:t>два</a:t>
            </a:r>
            <a:r>
              <a:rPr lang="en-US" dirty="0"/>
              <a:t>-PL</a:t>
            </a:r>
            <a:endParaRPr lang="ru-RU" dirty="0"/>
          </a:p>
          <a:p>
            <a:r>
              <a:rPr lang="ru-RU" dirty="0"/>
              <a:t>два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A1ED4E2-4554-8A22-325C-D8C8906938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8120" y="4327229"/>
            <a:ext cx="3909768" cy="79466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4B61284-A71E-2BB5-DD6D-AB1549C69DF8}"/>
              </a:ext>
            </a:extLst>
          </p:cNvPr>
          <p:cNvSpPr txBox="1"/>
          <p:nvPr/>
        </p:nvSpPr>
        <p:spPr>
          <a:xfrm>
            <a:off x="5818695" y="4820507"/>
            <a:ext cx="60944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err="1"/>
              <a:t>тотумо</a:t>
            </a:r>
            <a:r>
              <a:rPr lang="ru-RU" dirty="0"/>
              <a:t>-</a:t>
            </a:r>
            <a:r>
              <a:rPr lang="en-US" dirty="0"/>
              <a:t>INES-TRNSL-PAS-ASR</a:t>
            </a:r>
            <a:endParaRPr lang="ru-RU" dirty="0"/>
          </a:p>
          <a:p>
            <a:r>
              <a:rPr lang="ru-RU" dirty="0"/>
              <a:t>в </a:t>
            </a:r>
            <a:r>
              <a:rPr lang="ru-RU" dirty="0" err="1"/>
              <a:t>тотумо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96174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E8F089-3F18-6BFE-EE4B-EF8F08262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Характер границы между морфемами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D9A5FE7-8C75-9624-1F6A-AB4C8DE9CB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r>
              <a:rPr lang="ru-RU" dirty="0"/>
              <a:t>Есть немногочисленные морфемы, заключающие в себе более одного значения, например, система глагольных субъектных префиксов: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90C3FB6-9E8E-4043-8B19-0CCE629793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1060" y="3096558"/>
            <a:ext cx="6515100" cy="140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0220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E439E0-ED0C-5467-22AB-C39B9481F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Базовый порядок слов: </a:t>
            </a:r>
            <a:r>
              <a:rPr lang="en-US" dirty="0"/>
              <a:t>VS, VOS</a:t>
            </a:r>
            <a:endParaRPr lang="ru-RU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972654F8-DB3E-EE66-C983-9CFEC05A2D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42349" y="2392838"/>
            <a:ext cx="4772025" cy="1143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B71E44A-6E8F-A207-ACBD-29DD8AA615A7}"/>
              </a:ext>
            </a:extLst>
          </p:cNvPr>
          <p:cNvSpPr txBox="1"/>
          <p:nvPr/>
        </p:nvSpPr>
        <p:spPr>
          <a:xfrm>
            <a:off x="5418527" y="2669054"/>
            <a:ext cx="60944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1</a:t>
            </a:r>
            <a:r>
              <a:rPr lang="en-US" dirty="0"/>
              <a:t>SG-RCS-</a:t>
            </a:r>
            <a:r>
              <a:rPr lang="ru-RU" dirty="0"/>
              <a:t>видеть ребенок-</a:t>
            </a:r>
            <a:r>
              <a:rPr lang="en-US" dirty="0"/>
              <a:t>ERG</a:t>
            </a:r>
          </a:p>
          <a:p>
            <a:r>
              <a:rPr lang="ru-RU" dirty="0"/>
              <a:t>ребенок меня видит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565CFD2-7CEE-44CF-A935-63BCD30F0D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716" y="3650040"/>
            <a:ext cx="7400925" cy="16002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AED1708-C96C-F7F6-B117-708696575199}"/>
              </a:ext>
            </a:extLst>
          </p:cNvPr>
          <p:cNvSpPr txBox="1"/>
          <p:nvPr/>
        </p:nvSpPr>
        <p:spPr>
          <a:xfrm>
            <a:off x="1340964" y="5364442"/>
            <a:ext cx="609442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err="1"/>
              <a:t>тотумо</a:t>
            </a:r>
            <a:r>
              <a:rPr lang="ru-RU" dirty="0"/>
              <a:t>-</a:t>
            </a:r>
            <a:r>
              <a:rPr lang="en-US" dirty="0"/>
              <a:t>INES-TRNSL-PAS-ASR 3PL-3SG-</a:t>
            </a:r>
            <a:r>
              <a:rPr lang="ru-RU" dirty="0"/>
              <a:t>помещать</a:t>
            </a:r>
            <a:r>
              <a:rPr lang="en-US" dirty="0"/>
              <a:t> </a:t>
            </a:r>
            <a:r>
              <a:rPr lang="ru-RU" dirty="0"/>
              <a:t>птица</a:t>
            </a:r>
            <a:r>
              <a:rPr lang="en-US" dirty="0"/>
              <a:t>-</a:t>
            </a:r>
            <a:r>
              <a:rPr lang="ru-RU" dirty="0"/>
              <a:t>яйцо</a:t>
            </a:r>
            <a:r>
              <a:rPr lang="en-US" dirty="0"/>
              <a:t>-PL PRNE</a:t>
            </a:r>
            <a:r>
              <a:rPr lang="ru-RU" dirty="0"/>
              <a:t>-</a:t>
            </a:r>
            <a:r>
              <a:rPr lang="en-US" dirty="0"/>
              <a:t>ERG</a:t>
            </a:r>
          </a:p>
          <a:p>
            <a:r>
              <a:rPr lang="ru-RU" dirty="0"/>
              <a:t>Он спрятал яйца в </a:t>
            </a:r>
            <a:r>
              <a:rPr lang="ru-RU" dirty="0" err="1"/>
              <a:t>тотумо</a:t>
            </a:r>
            <a:r>
              <a:rPr lang="ru-RU" dirty="0"/>
              <a:t> (вид дерева).</a:t>
            </a:r>
          </a:p>
        </p:txBody>
      </p:sp>
    </p:spTree>
    <p:extLst>
      <p:ext uri="{BB962C8B-B14F-4D97-AF65-F5344CB8AC3E}">
        <p14:creationId xmlns:p14="http://schemas.microsoft.com/office/powerpoint/2010/main" val="21002952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4A59FE-0EFF-570B-BD1A-C5B7032F5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Интересные факты: система тонов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AF8A843-FF99-8F39-FA28-2E052BB40C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057400"/>
            <a:ext cx="3089635" cy="4038600"/>
          </a:xfrm>
        </p:spPr>
        <p:txBody>
          <a:bodyPr>
            <a:normAutofit fontScale="92500"/>
          </a:bodyPr>
          <a:lstStyle/>
          <a:p>
            <a:r>
              <a:rPr lang="ru-RU" dirty="0"/>
              <a:t> Два регистровых и два контурных тона</a:t>
            </a:r>
          </a:p>
          <a:p>
            <a:r>
              <a:rPr lang="en-US" dirty="0"/>
              <a:t>H – </a:t>
            </a:r>
            <a:r>
              <a:rPr lang="ru-RU" dirty="0"/>
              <a:t>высокий</a:t>
            </a:r>
            <a:endParaRPr lang="en-US" dirty="0"/>
          </a:p>
          <a:p>
            <a:r>
              <a:rPr lang="en-US" dirty="0"/>
              <a:t>L – </a:t>
            </a:r>
            <a:r>
              <a:rPr lang="ru-RU" dirty="0"/>
              <a:t>низкий</a:t>
            </a:r>
            <a:endParaRPr lang="en-US" dirty="0"/>
          </a:p>
          <a:p>
            <a:r>
              <a:rPr lang="en-US" dirty="0"/>
              <a:t>HL – </a:t>
            </a:r>
            <a:r>
              <a:rPr lang="ru-RU" dirty="0"/>
              <a:t>восходяще-нисходящий</a:t>
            </a:r>
            <a:endParaRPr lang="en-US" dirty="0"/>
          </a:p>
          <a:p>
            <a:r>
              <a:rPr lang="en-US" dirty="0"/>
              <a:t>LH – </a:t>
            </a:r>
            <a:r>
              <a:rPr lang="ru-RU" dirty="0"/>
              <a:t>нисходяще-восходящий</a:t>
            </a:r>
          </a:p>
          <a:p>
            <a:r>
              <a:rPr lang="ru-RU" dirty="0"/>
              <a:t>Контурные не встречаются в открытых слогах на конце слова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5FD5106-0402-A07E-7BAC-1E3B9D1E9A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2635" y="1703109"/>
            <a:ext cx="4848225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4579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4F75ED-1E2F-5504-6431-8B00364208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Интересные факты: </a:t>
            </a:r>
            <a:r>
              <a:rPr lang="ru-RU" dirty="0" err="1"/>
              <a:t>инесив</a:t>
            </a:r>
            <a:r>
              <a:rPr lang="ru-RU" dirty="0"/>
              <a:t>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77DD896-B40C-259B-FFC5-FD82B375E0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43000" y="2790333"/>
            <a:ext cx="4041742" cy="3290425"/>
          </a:xfrm>
        </p:spPr>
        <p:txBody>
          <a:bodyPr/>
          <a:lstStyle/>
          <a:p>
            <a:pPr marL="45720" indent="0">
              <a:buNone/>
            </a:pPr>
            <a:r>
              <a:rPr lang="ru-RU" dirty="0"/>
              <a:t>В случае, если в предложении есть существительное в </a:t>
            </a:r>
            <a:r>
              <a:rPr lang="ru-RU" dirty="0" err="1"/>
              <a:t>инесиве</a:t>
            </a:r>
            <a:r>
              <a:rPr lang="ru-RU" dirty="0"/>
              <a:t>, некоторые глагольные показатели, например, временной или </a:t>
            </a:r>
            <a:r>
              <a:rPr lang="ru-RU" dirty="0" err="1"/>
              <a:t>ассертив</a:t>
            </a:r>
            <a:r>
              <a:rPr lang="ru-RU" dirty="0"/>
              <a:t>, переходят на это существительное.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98D1B763-46E3-1F46-6894-32163483A9E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872140" y="2057399"/>
            <a:ext cx="4754563" cy="94429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05E45D8-6775-50C4-3317-629E40A89D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4742" y="3466658"/>
            <a:ext cx="2867123" cy="77929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57573D6-AD96-0FF1-CD43-1EA9F29932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2140" y="4667602"/>
            <a:ext cx="4424154" cy="840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7950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6AC5C8-2D21-B56A-4176-3D9575CB11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Список сокращений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9CE063B-5F25-C873-8913-53698575097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ANF – </a:t>
            </a:r>
            <a:r>
              <a:rPr lang="ru-RU" dirty="0"/>
              <a:t>анафора</a:t>
            </a:r>
          </a:p>
          <a:p>
            <a:r>
              <a:rPr lang="en-US" dirty="0"/>
              <a:t>ATR – </a:t>
            </a:r>
            <a:r>
              <a:rPr lang="ru-RU" dirty="0" err="1"/>
              <a:t>атрибутив</a:t>
            </a:r>
            <a:endParaRPr lang="ru-RU" dirty="0"/>
          </a:p>
          <a:p>
            <a:r>
              <a:rPr lang="en-US" dirty="0"/>
              <a:t>COM – </a:t>
            </a:r>
            <a:r>
              <a:rPr lang="ru-RU" dirty="0" err="1"/>
              <a:t>комитатив</a:t>
            </a:r>
            <a:endParaRPr lang="ru-RU" dirty="0"/>
          </a:p>
          <a:p>
            <a:r>
              <a:rPr lang="en-US" dirty="0"/>
              <a:t>EV – </a:t>
            </a:r>
            <a:r>
              <a:rPr lang="ru-RU" dirty="0" err="1"/>
              <a:t>эвентив</a:t>
            </a:r>
            <a:r>
              <a:rPr lang="ru-RU" dirty="0"/>
              <a:t> </a:t>
            </a:r>
          </a:p>
          <a:p>
            <a:r>
              <a:rPr lang="en-US" dirty="0"/>
              <a:t>PRNE – </a:t>
            </a:r>
            <a:r>
              <a:rPr lang="ru-RU" dirty="0"/>
              <a:t>неопределенное личное местоимение</a:t>
            </a:r>
          </a:p>
          <a:p>
            <a:r>
              <a:rPr lang="en-US" dirty="0"/>
              <a:t>ASR – </a:t>
            </a:r>
            <a:r>
              <a:rPr lang="ru-RU" dirty="0" err="1"/>
              <a:t>ассертив</a:t>
            </a:r>
            <a:endParaRPr lang="ru-RU" dirty="0"/>
          </a:p>
          <a:p>
            <a:r>
              <a:rPr lang="en-US" dirty="0"/>
              <a:t>INES – </a:t>
            </a:r>
            <a:r>
              <a:rPr lang="ru-RU" dirty="0" err="1"/>
              <a:t>инесив</a:t>
            </a:r>
            <a:r>
              <a:rPr lang="ru-RU" dirty="0"/>
              <a:t> (локатив)</a:t>
            </a:r>
          </a:p>
          <a:p>
            <a:r>
              <a:rPr lang="en-US" dirty="0"/>
              <a:t>SIML – </a:t>
            </a:r>
            <a:r>
              <a:rPr lang="ru-RU" dirty="0"/>
              <a:t>одновременность </a:t>
            </a:r>
          </a:p>
          <a:p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2747E8E-48B0-F978-69EB-1924B9182B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67612" y="1743958"/>
            <a:ext cx="4754880" cy="4336801"/>
          </a:xfrm>
        </p:spPr>
        <p:txBody>
          <a:bodyPr>
            <a:normAutofit lnSpcReduction="10000"/>
          </a:bodyPr>
          <a:lstStyle/>
          <a:p>
            <a:pPr marL="45720" indent="0">
              <a:buNone/>
            </a:pPr>
            <a:endParaRPr lang="en-US" dirty="0"/>
          </a:p>
          <a:p>
            <a:r>
              <a:rPr lang="en-US" dirty="0"/>
              <a:t>INTV – </a:t>
            </a:r>
            <a:r>
              <a:rPr lang="ru-RU" dirty="0" err="1"/>
              <a:t>интеррогатив</a:t>
            </a:r>
            <a:endParaRPr lang="en-US" dirty="0"/>
          </a:p>
          <a:p>
            <a:r>
              <a:rPr lang="en-US" dirty="0"/>
              <a:t>IPEL –</a:t>
            </a:r>
            <a:r>
              <a:rPr lang="ru-RU" dirty="0"/>
              <a:t> значение центробежного движения, итератив</a:t>
            </a:r>
            <a:endParaRPr lang="en-US" dirty="0"/>
          </a:p>
          <a:p>
            <a:r>
              <a:rPr lang="en-US" dirty="0"/>
              <a:t>DEM – </a:t>
            </a:r>
            <a:r>
              <a:rPr lang="ru-RU" dirty="0" err="1"/>
              <a:t>демонстратив</a:t>
            </a:r>
            <a:endParaRPr lang="en-US" dirty="0"/>
          </a:p>
          <a:p>
            <a:r>
              <a:rPr lang="en-US" dirty="0"/>
              <a:t>RCS – </a:t>
            </a:r>
            <a:r>
              <a:rPr lang="ru-RU" dirty="0"/>
              <a:t>«рецессивный актант», показатель переходности глагола</a:t>
            </a:r>
            <a:endParaRPr lang="en-US" dirty="0"/>
          </a:p>
          <a:p>
            <a:r>
              <a:rPr lang="en-US" dirty="0"/>
              <a:t>AL –</a:t>
            </a:r>
            <a:r>
              <a:rPr lang="ru-RU" dirty="0"/>
              <a:t> </a:t>
            </a:r>
            <a:r>
              <a:rPr lang="ru-RU" dirty="0" err="1"/>
              <a:t>аллатив</a:t>
            </a:r>
            <a:endParaRPr lang="ru-RU" dirty="0"/>
          </a:p>
          <a:p>
            <a:r>
              <a:rPr lang="ru-RU" dirty="0"/>
              <a:t>TRNSL – </a:t>
            </a:r>
            <a:r>
              <a:rPr lang="ru-RU" dirty="0" err="1"/>
              <a:t>транслатив</a:t>
            </a:r>
            <a:r>
              <a:rPr lang="ru-RU" dirty="0"/>
              <a:t> </a:t>
            </a:r>
          </a:p>
          <a:p>
            <a:r>
              <a:rPr lang="ru-RU" dirty="0"/>
              <a:t>DES – </a:t>
            </a:r>
            <a:r>
              <a:rPr lang="ru-RU" dirty="0" err="1"/>
              <a:t>десидератив</a:t>
            </a:r>
            <a:r>
              <a:rPr lang="ru-RU" dirty="0"/>
              <a:t> (оптатив)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50120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246309-7790-E112-8C7A-9B2AF7F66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Список использованной литературы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EF7BBE2-D909-02F7-879F-7A47B6BB46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Giron </a:t>
            </a:r>
            <a:r>
              <a:rPr lang="en-US" dirty="0" err="1"/>
              <a:t>Hiquita</a:t>
            </a:r>
            <a:r>
              <a:rPr lang="en-US" dirty="0"/>
              <a:t>, J.M. “The Grammar of the </a:t>
            </a:r>
            <a:r>
              <a:rPr lang="en-US" dirty="0" err="1"/>
              <a:t>Puinave</a:t>
            </a:r>
            <a:r>
              <a:rPr lang="en-US" dirty="0"/>
              <a:t> Language”, 2008</a:t>
            </a:r>
            <a:endParaRPr lang="ru-RU" dirty="0"/>
          </a:p>
          <a:p>
            <a:r>
              <a:rPr lang="en-US" dirty="0"/>
              <a:t>Patience Epps, 2017</a:t>
            </a:r>
          </a:p>
          <a:p>
            <a:r>
              <a:rPr lang="en-US" dirty="0">
                <a:hlinkClick r:id="rId2"/>
              </a:rPr>
              <a:t>https://glottolog.org</a:t>
            </a:r>
            <a:endParaRPr lang="en-US" dirty="0"/>
          </a:p>
          <a:p>
            <a:r>
              <a:rPr lang="en-US" dirty="0"/>
              <a:t>“</a:t>
            </a:r>
            <a:r>
              <a:rPr lang="en-US" dirty="0" err="1"/>
              <a:t>Somos</a:t>
            </a:r>
            <a:r>
              <a:rPr lang="en-US" dirty="0"/>
              <a:t> </a:t>
            </a:r>
            <a:r>
              <a:rPr lang="en-US" dirty="0" err="1"/>
              <a:t>Puinave</a:t>
            </a:r>
            <a:r>
              <a:rPr lang="en-US" dirty="0"/>
              <a:t>”, 2006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ru-RU" dirty="0"/>
          </a:p>
          <a:p>
            <a:endParaRPr lang="en-US" dirty="0"/>
          </a:p>
          <a:p>
            <a:endParaRPr lang="en-US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7611586"/>
      </p:ext>
    </p:extLst>
  </p:cSld>
  <p:clrMapOvr>
    <a:masterClrMapping/>
  </p:clrMapOvr>
</p:sld>
</file>

<file path=ppt/theme/theme1.xml><?xml version="1.0" encoding="utf-8"?>
<a:theme xmlns:a="http://schemas.openxmlformats.org/drawingml/2006/main" name="Базис">
  <a:themeElements>
    <a:clrScheme name="Базис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TM03457444[[fn=Базис]]</Template>
  <TotalTime>1326</TotalTime>
  <Words>638</Words>
  <Application>Microsoft Office PowerPoint</Application>
  <PresentationFormat>Широкоэкранный</PresentationFormat>
  <Paragraphs>128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2" baseType="lpstr">
      <vt:lpstr>Arial</vt:lpstr>
      <vt:lpstr>Corbel</vt:lpstr>
      <vt:lpstr>Базис</vt:lpstr>
      <vt:lpstr>Пуйнаве</vt:lpstr>
      <vt:lpstr>Названия</vt:lpstr>
      <vt:lpstr>Ареальная информация</vt:lpstr>
      <vt:lpstr>Генетическая информация</vt:lpstr>
      <vt:lpstr>Генетическая информация</vt:lpstr>
      <vt:lpstr>Социолингвистическая информация</vt:lpstr>
      <vt:lpstr>Тип выражения грамматических значений – преимущественно синтетизм:</vt:lpstr>
      <vt:lpstr>Тип ролевой кодировки</vt:lpstr>
      <vt:lpstr>Тип маркирования в предикации</vt:lpstr>
      <vt:lpstr>Тип маркирования в посессивной именной группе – нулевое маркирование:</vt:lpstr>
      <vt:lpstr>Тип маркирования в посессивной именной группе – нулевое маркирование:</vt:lpstr>
      <vt:lpstr> Тип маркирования в посессивной именной группе – зависимостное маркирование: </vt:lpstr>
      <vt:lpstr>Характер границы между морфемами </vt:lpstr>
      <vt:lpstr>Характер границы между морфемами </vt:lpstr>
      <vt:lpstr>Базовый порядок слов: VS, VOS</vt:lpstr>
      <vt:lpstr>Интересные факты: система тонов</vt:lpstr>
      <vt:lpstr>Интересные факты: инесив </vt:lpstr>
      <vt:lpstr>Список сокращений</vt:lpstr>
      <vt:lpstr>Список использованной литературы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Пуйнаве</dc:title>
  <dc:creator>Варвара Петрова</dc:creator>
  <cp:lastModifiedBy>Варвара Петрова</cp:lastModifiedBy>
  <cp:revision>40</cp:revision>
  <dcterms:created xsi:type="dcterms:W3CDTF">2022-05-19T18:53:20Z</dcterms:created>
  <dcterms:modified xsi:type="dcterms:W3CDTF">2022-05-29T15:24:51Z</dcterms:modified>
</cp:coreProperties>
</file>