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59" r:id="rId5"/>
    <p:sldId id="258" r:id="rId6"/>
    <p:sldId id="262" r:id="rId7"/>
    <p:sldId id="273" r:id="rId8"/>
    <p:sldId id="270" r:id="rId9"/>
    <p:sldId id="261" r:id="rId10"/>
    <p:sldId id="263" r:id="rId11"/>
    <p:sldId id="264" r:id="rId12"/>
    <p:sldId id="272" r:id="rId13"/>
    <p:sldId id="265" r:id="rId14"/>
    <p:sldId id="274" r:id="rId15"/>
    <p:sldId id="266" r:id="rId16"/>
    <p:sldId id="275" r:id="rId17"/>
    <p:sldId id="268"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B19D2F-8B9B-4410-9D5B-4A2358618B23}" v="11" dt="2025-05-19T03:44:45.6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икита Кузин" userId="86f454f835fa053b" providerId="LiveId" clId="{B9B19D2F-8B9B-4410-9D5B-4A2358618B23}"/>
    <pc:docChg chg="undo redo custSel addSld delSld modSld sldOrd">
      <pc:chgData name="Никита Кузин" userId="86f454f835fa053b" providerId="LiveId" clId="{B9B19D2F-8B9B-4410-9D5B-4A2358618B23}" dt="2025-05-23T19:35:16.926" v="7200" actId="20577"/>
      <pc:docMkLst>
        <pc:docMk/>
      </pc:docMkLst>
      <pc:sldChg chg="modSp new mod">
        <pc:chgData name="Никита Кузин" userId="86f454f835fa053b" providerId="LiveId" clId="{B9B19D2F-8B9B-4410-9D5B-4A2358618B23}" dt="2025-05-19T14:06:34.166" v="7199" actId="403"/>
        <pc:sldMkLst>
          <pc:docMk/>
          <pc:sldMk cId="2690105850" sldId="256"/>
        </pc:sldMkLst>
        <pc:spChg chg="mod">
          <ac:chgData name="Никита Кузин" userId="86f454f835fa053b" providerId="LiveId" clId="{B9B19D2F-8B9B-4410-9D5B-4A2358618B23}" dt="2025-05-19T14:06:34.166" v="7199" actId="403"/>
          <ac:spMkLst>
            <pc:docMk/>
            <pc:sldMk cId="2690105850" sldId="256"/>
            <ac:spMk id="2" creationId="{DE136757-B98F-8F5F-042B-D15E5751EA49}"/>
          </ac:spMkLst>
        </pc:spChg>
        <pc:spChg chg="mod">
          <ac:chgData name="Никита Кузин" userId="86f454f835fa053b" providerId="LiveId" clId="{B9B19D2F-8B9B-4410-9D5B-4A2358618B23}" dt="2025-05-19T14:06:30.152" v="7195" actId="20577"/>
          <ac:spMkLst>
            <pc:docMk/>
            <pc:sldMk cId="2690105850" sldId="256"/>
            <ac:spMk id="3" creationId="{538A4524-38E8-B746-0A61-6D30774FF384}"/>
          </ac:spMkLst>
        </pc:spChg>
      </pc:sldChg>
      <pc:sldChg chg="modSp new mod">
        <pc:chgData name="Никита Кузин" userId="86f454f835fa053b" providerId="LiveId" clId="{B9B19D2F-8B9B-4410-9D5B-4A2358618B23}" dt="2025-05-19T03:23:03.513" v="4603" actId="20577"/>
        <pc:sldMkLst>
          <pc:docMk/>
          <pc:sldMk cId="1103002673" sldId="257"/>
        </pc:sldMkLst>
        <pc:spChg chg="mod">
          <ac:chgData name="Никита Кузин" userId="86f454f835fa053b" providerId="LiveId" clId="{B9B19D2F-8B9B-4410-9D5B-4A2358618B23}" dt="2025-04-15T07:38:11.126" v="73" actId="20577"/>
          <ac:spMkLst>
            <pc:docMk/>
            <pc:sldMk cId="1103002673" sldId="257"/>
            <ac:spMk id="2" creationId="{72AC8176-EE54-5FCC-402C-111D5DF3F760}"/>
          </ac:spMkLst>
        </pc:spChg>
        <pc:spChg chg="mod">
          <ac:chgData name="Никита Кузин" userId="86f454f835fa053b" providerId="LiveId" clId="{B9B19D2F-8B9B-4410-9D5B-4A2358618B23}" dt="2025-05-19T03:23:03.513" v="4603" actId="20577"/>
          <ac:spMkLst>
            <pc:docMk/>
            <pc:sldMk cId="1103002673" sldId="257"/>
            <ac:spMk id="3" creationId="{FB16804B-1D36-A191-1386-2FBD179807CC}"/>
          </ac:spMkLst>
        </pc:spChg>
      </pc:sldChg>
      <pc:sldChg chg="addSp delSp modSp new mod setBg">
        <pc:chgData name="Никита Кузин" userId="86f454f835fa053b" providerId="LiveId" clId="{B9B19D2F-8B9B-4410-9D5B-4A2358618B23}" dt="2025-05-14T05:19:47.065" v="781" actId="27614"/>
        <pc:sldMkLst>
          <pc:docMk/>
          <pc:sldMk cId="1200577376" sldId="258"/>
        </pc:sldMkLst>
        <pc:spChg chg="mod">
          <ac:chgData name="Никита Кузин" userId="86f454f835fa053b" providerId="LiveId" clId="{B9B19D2F-8B9B-4410-9D5B-4A2358618B23}" dt="2025-05-14T05:14:37.162" v="780" actId="26606"/>
          <ac:spMkLst>
            <pc:docMk/>
            <pc:sldMk cId="1200577376" sldId="258"/>
            <ac:spMk id="2" creationId="{EE3B38C1-6610-5B04-FEF9-B574152685E2}"/>
          </ac:spMkLst>
        </pc:spChg>
        <pc:spChg chg="add">
          <ac:chgData name="Никита Кузин" userId="86f454f835fa053b" providerId="LiveId" clId="{B9B19D2F-8B9B-4410-9D5B-4A2358618B23}" dt="2025-05-14T05:14:37.162" v="780" actId="26606"/>
          <ac:spMkLst>
            <pc:docMk/>
            <pc:sldMk cId="1200577376" sldId="258"/>
            <ac:spMk id="1031" creationId="{3C54F4CE-85F0-46ED-80DA-9518C9251AD1}"/>
          </ac:spMkLst>
        </pc:spChg>
        <pc:spChg chg="add">
          <ac:chgData name="Никита Кузин" userId="86f454f835fa053b" providerId="LiveId" clId="{B9B19D2F-8B9B-4410-9D5B-4A2358618B23}" dt="2025-05-14T05:14:37.162" v="780" actId="26606"/>
          <ac:spMkLst>
            <pc:docMk/>
            <pc:sldMk cId="1200577376" sldId="258"/>
            <ac:spMk id="1033" creationId="{DADD1FCA-8ACB-4958-81DD-4CDD6D3E1921}"/>
          </ac:spMkLst>
        </pc:spChg>
        <pc:picChg chg="add mod">
          <ac:chgData name="Никита Кузин" userId="86f454f835fa053b" providerId="LiveId" clId="{B9B19D2F-8B9B-4410-9D5B-4A2358618B23}" dt="2025-05-14T05:19:47.065" v="781" actId="27614"/>
          <ac:picMkLst>
            <pc:docMk/>
            <pc:sldMk cId="1200577376" sldId="258"/>
            <ac:picMk id="1026" creationId="{1162CEBA-9005-2147-4AE2-2580F8B856F0}"/>
          </ac:picMkLst>
        </pc:picChg>
      </pc:sldChg>
      <pc:sldChg chg="modSp new mod">
        <pc:chgData name="Никита Кузин" userId="86f454f835fa053b" providerId="LiveId" clId="{B9B19D2F-8B9B-4410-9D5B-4A2358618B23}" dt="2025-05-17T18:10:32.260" v="1207" actId="20577"/>
        <pc:sldMkLst>
          <pc:docMk/>
          <pc:sldMk cId="2530945005" sldId="259"/>
        </pc:sldMkLst>
        <pc:spChg chg="mod">
          <ac:chgData name="Никита Кузин" userId="86f454f835fa053b" providerId="LiveId" clId="{B9B19D2F-8B9B-4410-9D5B-4A2358618B23}" dt="2025-05-14T04:40:26.519" v="483" actId="20577"/>
          <ac:spMkLst>
            <pc:docMk/>
            <pc:sldMk cId="2530945005" sldId="259"/>
            <ac:spMk id="2" creationId="{9A2578F3-43A3-3C99-8341-89A9651BE18C}"/>
          </ac:spMkLst>
        </pc:spChg>
        <pc:spChg chg="mod">
          <ac:chgData name="Никита Кузин" userId="86f454f835fa053b" providerId="LiveId" clId="{B9B19D2F-8B9B-4410-9D5B-4A2358618B23}" dt="2025-05-17T18:10:32.260" v="1207" actId="20577"/>
          <ac:spMkLst>
            <pc:docMk/>
            <pc:sldMk cId="2530945005" sldId="259"/>
            <ac:spMk id="3" creationId="{9CAADD54-20EF-E5FA-14DE-95E23910572F}"/>
          </ac:spMkLst>
        </pc:spChg>
      </pc:sldChg>
      <pc:sldChg chg="modSp new del mod ord">
        <pc:chgData name="Никита Кузин" userId="86f454f835fa053b" providerId="LiveId" clId="{B9B19D2F-8B9B-4410-9D5B-4A2358618B23}" dt="2025-05-17T20:34:14.159" v="2741" actId="2696"/>
        <pc:sldMkLst>
          <pc:docMk/>
          <pc:sldMk cId="3079541834" sldId="260"/>
        </pc:sldMkLst>
      </pc:sldChg>
      <pc:sldChg chg="addSp delSp modSp new mod">
        <pc:chgData name="Никита Кузин" userId="86f454f835fa053b" providerId="LiveId" clId="{B9B19D2F-8B9B-4410-9D5B-4A2358618B23}" dt="2025-05-18T14:46:03.857" v="4151" actId="20577"/>
        <pc:sldMkLst>
          <pc:docMk/>
          <pc:sldMk cId="3773428819" sldId="261"/>
        </pc:sldMkLst>
        <pc:spChg chg="mod">
          <ac:chgData name="Никита Кузин" userId="86f454f835fa053b" providerId="LiveId" clId="{B9B19D2F-8B9B-4410-9D5B-4A2358618B23}" dt="2025-05-17T19:45:41.812" v="1917" actId="20577"/>
          <ac:spMkLst>
            <pc:docMk/>
            <pc:sldMk cId="3773428819" sldId="261"/>
            <ac:spMk id="2" creationId="{DD5F8827-159F-9B64-D894-3D2712967A1F}"/>
          </ac:spMkLst>
        </pc:spChg>
        <pc:spChg chg="mod">
          <ac:chgData name="Никита Кузин" userId="86f454f835fa053b" providerId="LiveId" clId="{B9B19D2F-8B9B-4410-9D5B-4A2358618B23}" dt="2025-05-18T14:46:03.857" v="4151" actId="20577"/>
          <ac:spMkLst>
            <pc:docMk/>
            <pc:sldMk cId="3773428819" sldId="261"/>
            <ac:spMk id="3" creationId="{593D6EB3-4FBD-90AE-E8DA-8E3CB65CCB11}"/>
          </ac:spMkLst>
        </pc:spChg>
      </pc:sldChg>
      <pc:sldChg chg="modSp new mod">
        <pc:chgData name="Никита Кузин" userId="86f454f835fa053b" providerId="LiveId" clId="{B9B19D2F-8B9B-4410-9D5B-4A2358618B23}" dt="2025-05-19T13:37:15.662" v="5948" actId="20577"/>
        <pc:sldMkLst>
          <pc:docMk/>
          <pc:sldMk cId="460930266" sldId="262"/>
        </pc:sldMkLst>
        <pc:spChg chg="mod">
          <ac:chgData name="Никита Кузин" userId="86f454f835fa053b" providerId="LiveId" clId="{B9B19D2F-8B9B-4410-9D5B-4A2358618B23}" dt="2025-05-17T18:12:07.957" v="1283" actId="20577"/>
          <ac:spMkLst>
            <pc:docMk/>
            <pc:sldMk cId="460930266" sldId="262"/>
            <ac:spMk id="2" creationId="{571CFFB2-F739-B4F8-E68F-078F1A12895A}"/>
          </ac:spMkLst>
        </pc:spChg>
        <pc:spChg chg="mod">
          <ac:chgData name="Никита Кузин" userId="86f454f835fa053b" providerId="LiveId" clId="{B9B19D2F-8B9B-4410-9D5B-4A2358618B23}" dt="2025-05-19T13:37:15.662" v="5948" actId="20577"/>
          <ac:spMkLst>
            <pc:docMk/>
            <pc:sldMk cId="460930266" sldId="262"/>
            <ac:spMk id="3" creationId="{A6AD9677-99B9-EF4C-A236-FCBB6E1CBA3A}"/>
          </ac:spMkLst>
        </pc:spChg>
      </pc:sldChg>
      <pc:sldChg chg="modSp new mod">
        <pc:chgData name="Никита Кузин" userId="86f454f835fa053b" providerId="LiveId" clId="{B9B19D2F-8B9B-4410-9D5B-4A2358618B23}" dt="2025-05-23T19:35:16.926" v="7200" actId="20577"/>
        <pc:sldMkLst>
          <pc:docMk/>
          <pc:sldMk cId="1752022582" sldId="263"/>
        </pc:sldMkLst>
        <pc:spChg chg="mod">
          <ac:chgData name="Никита Кузин" userId="86f454f835fa053b" providerId="LiveId" clId="{B9B19D2F-8B9B-4410-9D5B-4A2358618B23}" dt="2025-05-17T20:18:06.512" v="2372" actId="20577"/>
          <ac:spMkLst>
            <pc:docMk/>
            <pc:sldMk cId="1752022582" sldId="263"/>
            <ac:spMk id="2" creationId="{6014A887-D184-64F6-DF13-D1DD2527557D}"/>
          </ac:spMkLst>
        </pc:spChg>
        <pc:spChg chg="mod">
          <ac:chgData name="Никита Кузин" userId="86f454f835fa053b" providerId="LiveId" clId="{B9B19D2F-8B9B-4410-9D5B-4A2358618B23}" dt="2025-05-23T19:35:16.926" v="7200" actId="20577"/>
          <ac:spMkLst>
            <pc:docMk/>
            <pc:sldMk cId="1752022582" sldId="263"/>
            <ac:spMk id="3" creationId="{6225AE2A-3302-4CCB-DAC1-D2984C1C4959}"/>
          </ac:spMkLst>
        </pc:spChg>
      </pc:sldChg>
      <pc:sldChg chg="addSp delSp modSp new mod">
        <pc:chgData name="Никита Кузин" userId="86f454f835fa053b" providerId="LiveId" clId="{B9B19D2F-8B9B-4410-9D5B-4A2358618B23}" dt="2025-05-19T13:52:48.476" v="6280" actId="20577"/>
        <pc:sldMkLst>
          <pc:docMk/>
          <pc:sldMk cId="2445544821" sldId="264"/>
        </pc:sldMkLst>
        <pc:spChg chg="mod">
          <ac:chgData name="Никита Кузин" userId="86f454f835fa053b" providerId="LiveId" clId="{B9B19D2F-8B9B-4410-9D5B-4A2358618B23}" dt="2025-05-19T13:52:48.476" v="6280" actId="20577"/>
          <ac:spMkLst>
            <pc:docMk/>
            <pc:sldMk cId="2445544821" sldId="264"/>
            <ac:spMk id="2" creationId="{621C71CF-4E12-2221-674A-F73B549D9D49}"/>
          </ac:spMkLst>
        </pc:spChg>
        <pc:spChg chg="mod">
          <ac:chgData name="Никита Кузин" userId="86f454f835fa053b" providerId="LiveId" clId="{B9B19D2F-8B9B-4410-9D5B-4A2358618B23}" dt="2025-05-19T04:14:55.039" v="5511" actId="20577"/>
          <ac:spMkLst>
            <pc:docMk/>
            <pc:sldMk cId="2445544821" sldId="264"/>
            <ac:spMk id="3" creationId="{245842FB-F001-9CAE-7FDA-46293C1638EA}"/>
          </ac:spMkLst>
        </pc:spChg>
      </pc:sldChg>
      <pc:sldChg chg="modSp new mod">
        <pc:chgData name="Никита Кузин" userId="86f454f835fa053b" providerId="LiveId" clId="{B9B19D2F-8B9B-4410-9D5B-4A2358618B23}" dt="2025-05-18T14:31:39.791" v="3961" actId="20577"/>
        <pc:sldMkLst>
          <pc:docMk/>
          <pc:sldMk cId="1418596623" sldId="265"/>
        </pc:sldMkLst>
        <pc:spChg chg="mod">
          <ac:chgData name="Никита Кузин" userId="86f454f835fa053b" providerId="LiveId" clId="{B9B19D2F-8B9B-4410-9D5B-4A2358618B23}" dt="2025-05-18T13:42:49.167" v="3479" actId="122"/>
          <ac:spMkLst>
            <pc:docMk/>
            <pc:sldMk cId="1418596623" sldId="265"/>
            <ac:spMk id="2" creationId="{2D1EF130-03B8-6069-086E-D2FAF4037F4D}"/>
          </ac:spMkLst>
        </pc:spChg>
        <pc:spChg chg="mod">
          <ac:chgData name="Никита Кузин" userId="86f454f835fa053b" providerId="LiveId" clId="{B9B19D2F-8B9B-4410-9D5B-4A2358618B23}" dt="2025-05-18T14:31:39.791" v="3961" actId="20577"/>
          <ac:spMkLst>
            <pc:docMk/>
            <pc:sldMk cId="1418596623" sldId="265"/>
            <ac:spMk id="3" creationId="{9F5D29B7-0A37-A07F-1492-B85260BD918A}"/>
          </ac:spMkLst>
        </pc:spChg>
      </pc:sldChg>
      <pc:sldChg chg="addSp modSp new mod setBg">
        <pc:chgData name="Никита Кузин" userId="86f454f835fa053b" providerId="LiveId" clId="{B9B19D2F-8B9B-4410-9D5B-4A2358618B23}" dt="2025-05-19T12:12:49.306" v="5527" actId="27636"/>
        <pc:sldMkLst>
          <pc:docMk/>
          <pc:sldMk cId="1749056545" sldId="266"/>
        </pc:sldMkLst>
        <pc:spChg chg="mod">
          <ac:chgData name="Никита Кузин" userId="86f454f835fa053b" providerId="LiveId" clId="{B9B19D2F-8B9B-4410-9D5B-4A2358618B23}" dt="2025-05-18T14:33:50.606" v="4078" actId="26606"/>
          <ac:spMkLst>
            <pc:docMk/>
            <pc:sldMk cId="1749056545" sldId="266"/>
            <ac:spMk id="2" creationId="{12EB5B6F-D91C-877A-B8A5-47295C52919F}"/>
          </ac:spMkLst>
        </pc:spChg>
        <pc:spChg chg="mod">
          <ac:chgData name="Никита Кузин" userId="86f454f835fa053b" providerId="LiveId" clId="{B9B19D2F-8B9B-4410-9D5B-4A2358618B23}" dt="2025-05-19T12:12:49.306" v="5527" actId="27636"/>
          <ac:spMkLst>
            <pc:docMk/>
            <pc:sldMk cId="1749056545" sldId="266"/>
            <ac:spMk id="3" creationId="{AD9F4447-23BD-FE88-9D97-A1C6B3827C65}"/>
          </ac:spMkLst>
        </pc:spChg>
        <pc:spChg chg="add">
          <ac:chgData name="Никита Кузин" userId="86f454f835fa053b" providerId="LiveId" clId="{B9B19D2F-8B9B-4410-9D5B-4A2358618B23}" dt="2025-05-18T14:33:50.606" v="4078" actId="26606"/>
          <ac:spMkLst>
            <pc:docMk/>
            <pc:sldMk cId="1749056545" sldId="266"/>
            <ac:spMk id="1031" creationId="{7FF47CB7-972F-479F-A36D-9E72D26EC8DA}"/>
          </ac:spMkLst>
        </pc:spChg>
        <pc:spChg chg="add">
          <ac:chgData name="Никита Кузин" userId="86f454f835fa053b" providerId="LiveId" clId="{B9B19D2F-8B9B-4410-9D5B-4A2358618B23}" dt="2025-05-18T14:33:50.606" v="4078" actId="26606"/>
          <ac:spMkLst>
            <pc:docMk/>
            <pc:sldMk cId="1749056545" sldId="266"/>
            <ac:spMk id="1033" creationId="{0D153B68-5844-490D-8E67-F616D6D721CA}"/>
          </ac:spMkLst>
        </pc:spChg>
        <pc:spChg chg="add">
          <ac:chgData name="Никита Кузин" userId="86f454f835fa053b" providerId="LiveId" clId="{B9B19D2F-8B9B-4410-9D5B-4A2358618B23}" dt="2025-05-18T14:33:50.606" v="4078" actId="26606"/>
          <ac:spMkLst>
            <pc:docMk/>
            <pc:sldMk cId="1749056545" sldId="266"/>
            <ac:spMk id="1035" creationId="{9A0D773F-7A7D-4DBB-9DEA-86BB8B8F4BC8}"/>
          </ac:spMkLst>
        </pc:spChg>
        <pc:picChg chg="add mod">
          <ac:chgData name="Никита Кузин" userId="86f454f835fa053b" providerId="LiveId" clId="{B9B19D2F-8B9B-4410-9D5B-4A2358618B23}" dt="2025-05-18T14:33:50.606" v="4078" actId="26606"/>
          <ac:picMkLst>
            <pc:docMk/>
            <pc:sldMk cId="1749056545" sldId="266"/>
            <ac:picMk id="1026" creationId="{AC4EA02B-FA05-BE02-62C3-F3AFDE80A976}"/>
          </ac:picMkLst>
        </pc:picChg>
      </pc:sldChg>
      <pc:sldChg chg="modSp new mod">
        <pc:chgData name="Никита Кузин" userId="86f454f835fa053b" providerId="LiveId" clId="{B9B19D2F-8B9B-4410-9D5B-4A2358618B23}" dt="2025-05-18T14:51:11.082" v="4533" actId="20577"/>
        <pc:sldMkLst>
          <pc:docMk/>
          <pc:sldMk cId="3526758286" sldId="267"/>
        </pc:sldMkLst>
        <pc:spChg chg="mod">
          <ac:chgData name="Никита Кузин" userId="86f454f835fa053b" providerId="LiveId" clId="{B9B19D2F-8B9B-4410-9D5B-4A2358618B23}" dt="2025-05-18T14:47:32.074" v="4189" actId="122"/>
          <ac:spMkLst>
            <pc:docMk/>
            <pc:sldMk cId="3526758286" sldId="267"/>
            <ac:spMk id="2" creationId="{3E66B4F1-E7E1-8EB2-2432-B8BFB9971341}"/>
          </ac:spMkLst>
        </pc:spChg>
        <pc:spChg chg="mod">
          <ac:chgData name="Никита Кузин" userId="86f454f835fa053b" providerId="LiveId" clId="{B9B19D2F-8B9B-4410-9D5B-4A2358618B23}" dt="2025-05-18T14:51:11.082" v="4533" actId="20577"/>
          <ac:spMkLst>
            <pc:docMk/>
            <pc:sldMk cId="3526758286" sldId="267"/>
            <ac:spMk id="3" creationId="{5F71E1B4-DE47-CD95-41D2-13970928C59F}"/>
          </ac:spMkLst>
        </pc:spChg>
      </pc:sldChg>
      <pc:sldChg chg="modSp new mod">
        <pc:chgData name="Никита Кузин" userId="86f454f835fa053b" providerId="LiveId" clId="{B9B19D2F-8B9B-4410-9D5B-4A2358618B23}" dt="2025-05-19T03:53:52.622" v="5104"/>
        <pc:sldMkLst>
          <pc:docMk/>
          <pc:sldMk cId="888309784" sldId="268"/>
        </pc:sldMkLst>
        <pc:spChg chg="mod">
          <ac:chgData name="Никита Кузин" userId="86f454f835fa053b" providerId="LiveId" clId="{B9B19D2F-8B9B-4410-9D5B-4A2358618B23}" dt="2025-05-18T14:51:19.497" v="4555" actId="20577"/>
          <ac:spMkLst>
            <pc:docMk/>
            <pc:sldMk cId="888309784" sldId="268"/>
            <ac:spMk id="2" creationId="{A7A216CE-96F6-337D-0AD8-F93C6E8FD6E8}"/>
          </ac:spMkLst>
        </pc:spChg>
        <pc:spChg chg="mod">
          <ac:chgData name="Никита Кузин" userId="86f454f835fa053b" providerId="LiveId" clId="{B9B19D2F-8B9B-4410-9D5B-4A2358618B23}" dt="2025-05-19T03:53:52.622" v="5104"/>
          <ac:spMkLst>
            <pc:docMk/>
            <pc:sldMk cId="888309784" sldId="268"/>
            <ac:spMk id="3" creationId="{D9B67F32-5035-2AE7-6C9F-68AF06B5F9BC}"/>
          </ac:spMkLst>
        </pc:spChg>
      </pc:sldChg>
      <pc:sldChg chg="addSp delSp modSp new mod setBg">
        <pc:chgData name="Никита Кузин" userId="86f454f835fa053b" providerId="LiveId" clId="{B9B19D2F-8B9B-4410-9D5B-4A2358618B23}" dt="2025-05-19T03:28:19.390" v="4615" actId="26606"/>
        <pc:sldMkLst>
          <pc:docMk/>
          <pc:sldMk cId="4233965527" sldId="269"/>
        </pc:sldMkLst>
        <pc:picChg chg="add mod">
          <ac:chgData name="Никита Кузин" userId="86f454f835fa053b" providerId="LiveId" clId="{B9B19D2F-8B9B-4410-9D5B-4A2358618B23}" dt="2025-05-19T03:28:19.390" v="4615" actId="26606"/>
          <ac:picMkLst>
            <pc:docMk/>
            <pc:sldMk cId="4233965527" sldId="269"/>
            <ac:picMk id="1028" creationId="{79531179-CBCF-A7DF-A5FA-08B67C85B1B1}"/>
          </ac:picMkLst>
        </pc:picChg>
      </pc:sldChg>
      <pc:sldChg chg="addSp delSp modSp new mod">
        <pc:chgData name="Никита Кузин" userId="86f454f835fa053b" providerId="LiveId" clId="{B9B19D2F-8B9B-4410-9D5B-4A2358618B23}" dt="2025-05-19T03:55:29.744" v="5286" actId="20577"/>
        <pc:sldMkLst>
          <pc:docMk/>
          <pc:sldMk cId="2045865616" sldId="270"/>
        </pc:sldMkLst>
        <pc:spChg chg="mod">
          <ac:chgData name="Никита Кузин" userId="86f454f835fa053b" providerId="LiveId" clId="{B9B19D2F-8B9B-4410-9D5B-4A2358618B23}" dt="2025-05-19T03:43:43.589" v="4746" actId="122"/>
          <ac:spMkLst>
            <pc:docMk/>
            <pc:sldMk cId="2045865616" sldId="270"/>
            <ac:spMk id="2" creationId="{45D22B21-3318-584B-4BB1-3F500BEC8838}"/>
          </ac:spMkLst>
        </pc:spChg>
        <pc:graphicFrameChg chg="add mod ord modGraphic">
          <ac:chgData name="Никита Кузин" userId="86f454f835fa053b" providerId="LiveId" clId="{B9B19D2F-8B9B-4410-9D5B-4A2358618B23}" dt="2025-05-19T03:55:29.744" v="5286" actId="20577"/>
          <ac:graphicFrameMkLst>
            <pc:docMk/>
            <pc:sldMk cId="2045865616" sldId="270"/>
            <ac:graphicFrameMk id="9" creationId="{044CF2FC-6F8F-B913-D09E-9BE97AED2D3A}"/>
          </ac:graphicFrameMkLst>
        </pc:graphicFrameChg>
      </pc:sldChg>
      <pc:sldChg chg="addSp delSp modSp new del mod setBg">
        <pc:chgData name="Никита Кузин" userId="86f454f835fa053b" providerId="LiveId" clId="{B9B19D2F-8B9B-4410-9D5B-4A2358618B23}" dt="2025-05-19T12:26:40.422" v="5859" actId="2696"/>
        <pc:sldMkLst>
          <pc:docMk/>
          <pc:sldMk cId="510462900" sldId="271"/>
        </pc:sldMkLst>
      </pc:sldChg>
      <pc:sldChg chg="modSp new mod">
        <pc:chgData name="Никита Кузин" userId="86f454f835fa053b" providerId="LiveId" clId="{B9B19D2F-8B9B-4410-9D5B-4A2358618B23}" dt="2025-05-19T13:51:46.671" v="6278" actId="20577"/>
        <pc:sldMkLst>
          <pc:docMk/>
          <pc:sldMk cId="4067243661" sldId="272"/>
        </pc:sldMkLst>
        <pc:spChg chg="mod">
          <ac:chgData name="Никита Кузин" userId="86f454f835fa053b" providerId="LiveId" clId="{B9B19D2F-8B9B-4410-9D5B-4A2358618B23}" dt="2025-05-19T12:22:05.781" v="5572" actId="20577"/>
          <ac:spMkLst>
            <pc:docMk/>
            <pc:sldMk cId="4067243661" sldId="272"/>
            <ac:spMk id="2" creationId="{8767387B-09D8-FDDF-8026-2176D51658A4}"/>
          </ac:spMkLst>
        </pc:spChg>
        <pc:spChg chg="mod">
          <ac:chgData name="Никита Кузин" userId="86f454f835fa053b" providerId="LiveId" clId="{B9B19D2F-8B9B-4410-9D5B-4A2358618B23}" dt="2025-05-19T13:51:46.671" v="6278" actId="20577"/>
          <ac:spMkLst>
            <pc:docMk/>
            <pc:sldMk cId="4067243661" sldId="272"/>
            <ac:spMk id="3" creationId="{73BF46A4-6B01-0144-0C2D-2C9C89955E7B}"/>
          </ac:spMkLst>
        </pc:spChg>
      </pc:sldChg>
      <pc:sldChg chg="modSp new mod">
        <pc:chgData name="Никита Кузин" userId="86f454f835fa053b" providerId="LiveId" clId="{B9B19D2F-8B9B-4410-9D5B-4A2358618B23}" dt="2025-05-19T13:45:52.876" v="6257" actId="1076"/>
        <pc:sldMkLst>
          <pc:docMk/>
          <pc:sldMk cId="2150860511" sldId="273"/>
        </pc:sldMkLst>
        <pc:spChg chg="mod">
          <ac:chgData name="Никита Кузин" userId="86f454f835fa053b" providerId="LiveId" clId="{B9B19D2F-8B9B-4410-9D5B-4A2358618B23}" dt="2025-05-19T13:37:35.675" v="5986" actId="122"/>
          <ac:spMkLst>
            <pc:docMk/>
            <pc:sldMk cId="2150860511" sldId="273"/>
            <ac:spMk id="2" creationId="{3A9F9D0D-FA58-DB1E-3827-0CE8A0DF61A0}"/>
          </ac:spMkLst>
        </pc:spChg>
        <pc:spChg chg="mod">
          <ac:chgData name="Никита Кузин" userId="86f454f835fa053b" providerId="LiveId" clId="{B9B19D2F-8B9B-4410-9D5B-4A2358618B23}" dt="2025-05-19T13:45:52.876" v="6257" actId="1076"/>
          <ac:spMkLst>
            <pc:docMk/>
            <pc:sldMk cId="2150860511" sldId="273"/>
            <ac:spMk id="3" creationId="{58A98DD9-0C13-957B-0547-35DB4744FABD}"/>
          </ac:spMkLst>
        </pc:spChg>
      </pc:sldChg>
      <pc:sldChg chg="addSp delSp modSp new mod">
        <pc:chgData name="Никита Кузин" userId="86f454f835fa053b" providerId="LiveId" clId="{B9B19D2F-8B9B-4410-9D5B-4A2358618B23}" dt="2025-05-19T13:57:29.543" v="6737" actId="403"/>
        <pc:sldMkLst>
          <pc:docMk/>
          <pc:sldMk cId="2933038733" sldId="274"/>
        </pc:sldMkLst>
        <pc:spChg chg="mod">
          <ac:chgData name="Никита Кузин" userId="86f454f835fa053b" providerId="LiveId" clId="{B9B19D2F-8B9B-4410-9D5B-4A2358618B23}" dt="2025-05-19T13:53:36.019" v="6330" actId="122"/>
          <ac:spMkLst>
            <pc:docMk/>
            <pc:sldMk cId="2933038733" sldId="274"/>
            <ac:spMk id="2" creationId="{B3B306CE-EF02-EA28-2ECB-A84584FF8451}"/>
          </ac:spMkLst>
        </pc:spChg>
        <pc:spChg chg="mod">
          <ac:chgData name="Никита Кузин" userId="86f454f835fa053b" providerId="LiveId" clId="{B9B19D2F-8B9B-4410-9D5B-4A2358618B23}" dt="2025-05-19T13:57:29.543" v="6737" actId="403"/>
          <ac:spMkLst>
            <pc:docMk/>
            <pc:sldMk cId="2933038733" sldId="274"/>
            <ac:spMk id="3" creationId="{66959664-A3ED-5AF7-B59D-FA328DE3592C}"/>
          </ac:spMkLst>
        </pc:spChg>
      </pc:sldChg>
      <pc:sldChg chg="addSp delSp modSp new mod">
        <pc:chgData name="Никита Кузин" userId="86f454f835fa053b" providerId="LiveId" clId="{B9B19D2F-8B9B-4410-9D5B-4A2358618B23}" dt="2025-05-19T14:05:48.623" v="7170" actId="113"/>
        <pc:sldMkLst>
          <pc:docMk/>
          <pc:sldMk cId="1207047248" sldId="275"/>
        </pc:sldMkLst>
        <pc:spChg chg="mod">
          <ac:chgData name="Никита Кузин" userId="86f454f835fa053b" providerId="LiveId" clId="{B9B19D2F-8B9B-4410-9D5B-4A2358618B23}" dt="2025-05-19T13:59:09.408" v="6805" actId="20577"/>
          <ac:spMkLst>
            <pc:docMk/>
            <pc:sldMk cId="1207047248" sldId="275"/>
            <ac:spMk id="2" creationId="{BB8E913F-E2B4-5B25-F73A-75D3EA621E0C}"/>
          </ac:spMkLst>
        </pc:spChg>
        <pc:spChg chg="add del mod">
          <ac:chgData name="Никита Кузин" userId="86f454f835fa053b" providerId="LiveId" clId="{B9B19D2F-8B9B-4410-9D5B-4A2358618B23}" dt="2025-05-19T14:05:48.623" v="7170" actId="113"/>
          <ac:spMkLst>
            <pc:docMk/>
            <pc:sldMk cId="1207047248" sldId="275"/>
            <ac:spMk id="3" creationId="{3DF279E1-3B2B-219E-BB1C-F60E07C60E5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3E349-74E3-AD16-47D9-6FB1EDE5D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BAA441-4311-D170-56BE-61A7370CFB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B58AB8-7B23-D3D6-2C0F-B653B2BFDAAE}"/>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5" name="Footer Placeholder 4">
            <a:extLst>
              <a:ext uri="{FF2B5EF4-FFF2-40B4-BE49-F238E27FC236}">
                <a16:creationId xmlns:a16="http://schemas.microsoft.com/office/drawing/2014/main" id="{788D5A6D-9E9A-C805-BC8C-FD52B0438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DD573-0F29-D60E-42AF-1D2E4BF64C10}"/>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3889914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229DA-B5C2-1CA5-24E6-86E178E89D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83CA53-F64A-7AB1-6B6E-98DC36BC83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83645A-BC20-552A-CACD-A85619DF60AE}"/>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5" name="Footer Placeholder 4">
            <a:extLst>
              <a:ext uri="{FF2B5EF4-FFF2-40B4-BE49-F238E27FC236}">
                <a16:creationId xmlns:a16="http://schemas.microsoft.com/office/drawing/2014/main" id="{BD7354C4-09BE-4994-558F-7CB079AE7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4F0CA-34A6-01FC-A450-15F3CA0A2521}"/>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1941319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83A7A-85EB-219D-E8DF-E49D2E8A57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5CC4C0-2502-6AA8-CA7E-CC080626CF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1EF96D-D302-6372-12CC-137804A054E7}"/>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5" name="Footer Placeholder 4">
            <a:extLst>
              <a:ext uri="{FF2B5EF4-FFF2-40B4-BE49-F238E27FC236}">
                <a16:creationId xmlns:a16="http://schemas.microsoft.com/office/drawing/2014/main" id="{DD04C5BD-EEEC-57C0-2C0A-F94E277A1C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77FB7-432C-EF19-0909-6BACE98B0370}"/>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101110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469C2-5D37-1B99-6F35-CC8AA5C1F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C1125-5389-8EDA-95AE-84EB41758F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15393F-815D-A481-B6B6-80EA3AAC90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672EB3-F4F5-19CF-6D31-9F28D6D64EBA}"/>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6" name="Footer Placeholder 5">
            <a:extLst>
              <a:ext uri="{FF2B5EF4-FFF2-40B4-BE49-F238E27FC236}">
                <a16:creationId xmlns:a16="http://schemas.microsoft.com/office/drawing/2014/main" id="{55B0F3F4-B59C-9224-3613-99DFFBEC0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770D4F-B061-B5BB-851E-42A0741E10CD}"/>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3621166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C2EE1-CD92-DE3C-E4E6-25CE4958B3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AE10D5-BF53-B5CF-E052-E9B64AA0D0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90B731-1D04-B84C-764E-B66A7EE19B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99796A-96BD-6F07-3289-3E90ACFFFE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43FB0B-33CA-E89C-E4EF-DB26CFE8A7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53D0B2-211B-ABF6-8DEB-368B26219993}"/>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8" name="Footer Placeholder 7">
            <a:extLst>
              <a:ext uri="{FF2B5EF4-FFF2-40B4-BE49-F238E27FC236}">
                <a16:creationId xmlns:a16="http://schemas.microsoft.com/office/drawing/2014/main" id="{E945BC62-2DED-F2BC-2DF8-E558E9A6C3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B8708F-C3F3-D6CB-37D8-119EEFD10330}"/>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252275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9DC9A-9D10-FB3B-065E-34D0F5A24F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9195DF-7F25-E075-AB35-5D8E1C97F8ED}"/>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4" name="Footer Placeholder 3">
            <a:extLst>
              <a:ext uri="{FF2B5EF4-FFF2-40B4-BE49-F238E27FC236}">
                <a16:creationId xmlns:a16="http://schemas.microsoft.com/office/drawing/2014/main" id="{7C57DA2B-3612-683C-55CD-BFC5A7121B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5BE05B-3C87-3A88-73E3-D03EAB4C710B}"/>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1306525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46D947-70F6-C4D8-632F-D8E2A5A0B5F4}"/>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3" name="Footer Placeholder 2">
            <a:extLst>
              <a:ext uri="{FF2B5EF4-FFF2-40B4-BE49-F238E27FC236}">
                <a16:creationId xmlns:a16="http://schemas.microsoft.com/office/drawing/2014/main" id="{16DB9626-9CEC-A555-BA95-CA9228E8C5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06D56C-DA77-0246-FC03-04D79792AE6E}"/>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354284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C571C-87A1-9104-1E27-09803C80C8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298D85-8CEA-7AA8-DA75-48EEA69D4A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B4AAFC-823C-99DA-36E1-0D017D50B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B62E82-E8D2-9F31-FDBF-E287AE6668C6}"/>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6" name="Footer Placeholder 5">
            <a:extLst>
              <a:ext uri="{FF2B5EF4-FFF2-40B4-BE49-F238E27FC236}">
                <a16:creationId xmlns:a16="http://schemas.microsoft.com/office/drawing/2014/main" id="{2B9EB2B1-BE72-761E-E350-1ADF72F79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BC0CE2-A252-1DED-7A58-2075301E415A}"/>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1420364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4A3D3-5C8F-759C-8376-DCC2B2BE9C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AB8553-7908-D57A-83F2-B912DD429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202834-8E7F-AC32-A881-51A101392A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DA6BC5-6A68-5716-49AB-4456DF0F6230}"/>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6" name="Footer Placeholder 5">
            <a:extLst>
              <a:ext uri="{FF2B5EF4-FFF2-40B4-BE49-F238E27FC236}">
                <a16:creationId xmlns:a16="http://schemas.microsoft.com/office/drawing/2014/main" id="{AAB9BB6A-DF6B-B3E4-B824-15CE319839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5A051F-E070-6785-907F-AB24F1A4400B}"/>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1225211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0AA8-3C0B-6FD2-6021-F24646DA1C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59A22B-1214-238D-7666-85111B2C58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28D2D-35BA-646F-53DF-7D58415289A8}"/>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5" name="Footer Placeholder 4">
            <a:extLst>
              <a:ext uri="{FF2B5EF4-FFF2-40B4-BE49-F238E27FC236}">
                <a16:creationId xmlns:a16="http://schemas.microsoft.com/office/drawing/2014/main" id="{9E62A267-0141-AA68-61F9-161109D6C3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BE756-05A9-50A0-894D-0480BFAD9687}"/>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3868160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A7F705-FEB5-EBC4-C75F-7BC69B1C7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CEBB6F-439E-DBBF-E2C9-3C54C5880A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8CECDC-D1FC-04B7-3291-EC71E11FF6A4}"/>
              </a:ext>
            </a:extLst>
          </p:cNvPr>
          <p:cNvSpPr>
            <a:spLocks noGrp="1"/>
          </p:cNvSpPr>
          <p:nvPr>
            <p:ph type="dt" sz="half" idx="10"/>
          </p:nvPr>
        </p:nvSpPr>
        <p:spPr/>
        <p:txBody>
          <a:bodyPr/>
          <a:lstStyle/>
          <a:p>
            <a:fld id="{E1360FE8-4D70-472E-8824-80A605D413C2}" type="datetimeFigureOut">
              <a:rPr lang="en-US" smtClean="0"/>
              <a:t>5/23/2025</a:t>
            </a:fld>
            <a:endParaRPr lang="en-US"/>
          </a:p>
        </p:txBody>
      </p:sp>
      <p:sp>
        <p:nvSpPr>
          <p:cNvPr id="5" name="Footer Placeholder 4">
            <a:extLst>
              <a:ext uri="{FF2B5EF4-FFF2-40B4-BE49-F238E27FC236}">
                <a16:creationId xmlns:a16="http://schemas.microsoft.com/office/drawing/2014/main" id="{1DE1CAA0-D6D7-4F12-1FA3-FAE41BCDD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E661E5-F626-0D1A-B955-ECBCDAE2EA9B}"/>
              </a:ext>
            </a:extLst>
          </p:cNvPr>
          <p:cNvSpPr>
            <a:spLocks noGrp="1"/>
          </p:cNvSpPr>
          <p:nvPr>
            <p:ph type="sldNum" sz="quarter" idx="12"/>
          </p:nvPr>
        </p:nvSpPr>
        <p:spPr/>
        <p:txBody>
          <a:bodyPr/>
          <a:lstStyle/>
          <a:p>
            <a:fld id="{AA9F5485-DA82-4774-8713-973C4B2BC169}" type="slidenum">
              <a:rPr lang="en-US" smtClean="0"/>
              <a:t>‹#›</a:t>
            </a:fld>
            <a:endParaRPr lang="en-US"/>
          </a:p>
        </p:txBody>
      </p:sp>
    </p:spTree>
    <p:extLst>
      <p:ext uri="{BB962C8B-B14F-4D97-AF65-F5344CB8AC3E}">
        <p14:creationId xmlns:p14="http://schemas.microsoft.com/office/powerpoint/2010/main" val="62356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D919A1-7753-BB10-A61E-9AAD426EB7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245F7F-4A08-4161-6B0B-E55D9E13E6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EEF60B-9774-44C5-18B2-3A56AF391B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360FE8-4D70-472E-8824-80A605D413C2}" type="datetimeFigureOut">
              <a:rPr lang="en-US" smtClean="0"/>
              <a:t>5/23/2025</a:t>
            </a:fld>
            <a:endParaRPr lang="en-US"/>
          </a:p>
        </p:txBody>
      </p:sp>
      <p:sp>
        <p:nvSpPr>
          <p:cNvPr id="5" name="Footer Placeholder 4">
            <a:extLst>
              <a:ext uri="{FF2B5EF4-FFF2-40B4-BE49-F238E27FC236}">
                <a16:creationId xmlns:a16="http://schemas.microsoft.com/office/drawing/2014/main" id="{DB6A4C6C-E3B2-5317-9675-9EE634EEEF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E7E2AC-E6C9-D5B3-9E72-59BDCF5CB0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9F5485-DA82-4774-8713-973C4B2BC169}" type="slidenum">
              <a:rPr lang="en-US" smtClean="0"/>
              <a:t>‹#›</a:t>
            </a:fld>
            <a:endParaRPr lang="en-US"/>
          </a:p>
        </p:txBody>
      </p:sp>
    </p:spTree>
    <p:extLst>
      <p:ext uri="{BB962C8B-B14F-4D97-AF65-F5344CB8AC3E}">
        <p14:creationId xmlns:p14="http://schemas.microsoft.com/office/powerpoint/2010/main" val="3934112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36757-B98F-8F5F-042B-D15E5751EA49}"/>
              </a:ext>
            </a:extLst>
          </p:cNvPr>
          <p:cNvSpPr>
            <a:spLocks noGrp="1"/>
          </p:cNvSpPr>
          <p:nvPr>
            <p:ph type="ctrTitle"/>
          </p:nvPr>
        </p:nvSpPr>
        <p:spPr/>
        <p:txBody>
          <a:bodyPr>
            <a:normAutofit/>
          </a:bodyPr>
          <a:lstStyle/>
          <a:p>
            <a:r>
              <a:rPr lang="ru-RU" sz="8800" dirty="0"/>
              <a:t>Монгольский язык</a:t>
            </a:r>
            <a:endParaRPr lang="en-US" sz="8800" dirty="0"/>
          </a:p>
        </p:txBody>
      </p:sp>
      <p:sp>
        <p:nvSpPr>
          <p:cNvPr id="3" name="Subtitle 2">
            <a:extLst>
              <a:ext uri="{FF2B5EF4-FFF2-40B4-BE49-F238E27FC236}">
                <a16:creationId xmlns:a16="http://schemas.microsoft.com/office/drawing/2014/main" id="{538A4524-38E8-B746-0A61-6D30774FF384}"/>
              </a:ext>
            </a:extLst>
          </p:cNvPr>
          <p:cNvSpPr>
            <a:spLocks noGrp="1"/>
          </p:cNvSpPr>
          <p:nvPr>
            <p:ph type="subTitle" idx="1"/>
          </p:nvPr>
        </p:nvSpPr>
        <p:spPr/>
        <p:txBody>
          <a:bodyPr/>
          <a:lstStyle/>
          <a:p>
            <a:r>
              <a:rPr lang="ru-RU" dirty="0"/>
              <a:t>Никита Кузин, </a:t>
            </a:r>
            <a:r>
              <a:rPr lang="ru-RU" dirty="0" err="1"/>
              <a:t>ОТиПЛ</a:t>
            </a:r>
            <a:r>
              <a:rPr lang="ru-RU" dirty="0"/>
              <a:t>, 2025</a:t>
            </a:r>
            <a:endParaRPr lang="en-US" dirty="0"/>
          </a:p>
        </p:txBody>
      </p:sp>
    </p:spTree>
    <p:extLst>
      <p:ext uri="{BB962C8B-B14F-4D97-AF65-F5344CB8AC3E}">
        <p14:creationId xmlns:p14="http://schemas.microsoft.com/office/powerpoint/2010/main" val="269010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8176-EE54-5FCC-402C-111D5DF3F760}"/>
              </a:ext>
            </a:extLst>
          </p:cNvPr>
          <p:cNvSpPr>
            <a:spLocks noGrp="1"/>
          </p:cNvSpPr>
          <p:nvPr>
            <p:ph type="title"/>
          </p:nvPr>
        </p:nvSpPr>
        <p:spPr/>
        <p:txBody>
          <a:bodyPr/>
          <a:lstStyle/>
          <a:p>
            <a:r>
              <a:rPr lang="ru-RU" dirty="0"/>
              <a:t>Основные данные</a:t>
            </a:r>
            <a:endParaRPr lang="en-US" dirty="0"/>
          </a:p>
        </p:txBody>
      </p:sp>
      <p:sp>
        <p:nvSpPr>
          <p:cNvPr id="3" name="Content Placeholder 2">
            <a:extLst>
              <a:ext uri="{FF2B5EF4-FFF2-40B4-BE49-F238E27FC236}">
                <a16:creationId xmlns:a16="http://schemas.microsoft.com/office/drawing/2014/main" id="{FB16804B-1D36-A191-1386-2FBD179807CC}"/>
              </a:ext>
            </a:extLst>
          </p:cNvPr>
          <p:cNvSpPr>
            <a:spLocks noGrp="1"/>
          </p:cNvSpPr>
          <p:nvPr>
            <p:ph idx="1"/>
          </p:nvPr>
        </p:nvSpPr>
        <p:spPr/>
        <p:txBody>
          <a:bodyPr/>
          <a:lstStyle/>
          <a:p>
            <a:pPr marL="0" indent="0">
              <a:buNone/>
            </a:pPr>
            <a:r>
              <a:rPr lang="ru-RU" dirty="0"/>
              <a:t>-число говорящих</a:t>
            </a:r>
            <a:r>
              <a:rPr lang="en-US" dirty="0"/>
              <a:t>: ~5</a:t>
            </a:r>
            <a:r>
              <a:rPr lang="ru-RU" dirty="0"/>
              <a:t> миллионов человек</a:t>
            </a:r>
          </a:p>
          <a:p>
            <a:pPr marL="0" indent="0">
              <a:buNone/>
            </a:pPr>
            <a:r>
              <a:rPr lang="ru-RU" dirty="0"/>
              <a:t>-самоназвание</a:t>
            </a:r>
            <a:r>
              <a:rPr lang="en-US" dirty="0"/>
              <a:t>: </a:t>
            </a:r>
            <a:r>
              <a:rPr lang="ru-RU" dirty="0"/>
              <a:t>монгол </a:t>
            </a:r>
            <a:r>
              <a:rPr lang="ru-RU" dirty="0" err="1"/>
              <a:t>хэл</a:t>
            </a:r>
            <a:endParaRPr lang="ru-RU" dirty="0"/>
          </a:p>
          <a:p>
            <a:pPr marL="0" indent="0">
              <a:buNone/>
            </a:pPr>
            <a:r>
              <a:rPr lang="ru-RU" dirty="0"/>
              <a:t>-распространение</a:t>
            </a:r>
            <a:r>
              <a:rPr lang="en-US" dirty="0"/>
              <a:t>: </a:t>
            </a:r>
            <a:r>
              <a:rPr lang="ru-RU" dirty="0"/>
              <a:t>Монголия и КНР</a:t>
            </a:r>
          </a:p>
          <a:p>
            <a:pPr marL="0" indent="0">
              <a:buNone/>
            </a:pPr>
            <a:r>
              <a:rPr lang="ru-RU" dirty="0"/>
              <a:t>-семья</a:t>
            </a:r>
            <a:r>
              <a:rPr lang="en-US" dirty="0"/>
              <a:t>: </a:t>
            </a:r>
            <a:r>
              <a:rPr lang="ru-RU" dirty="0"/>
              <a:t>монгольская</a:t>
            </a:r>
          </a:p>
          <a:p>
            <a:pPr marL="0" indent="0">
              <a:buNone/>
            </a:pPr>
            <a:r>
              <a:rPr lang="ru-RU" dirty="0"/>
              <a:t>-группа</a:t>
            </a:r>
            <a:r>
              <a:rPr lang="en-US" dirty="0"/>
              <a:t>: </a:t>
            </a:r>
            <a:r>
              <a:rPr lang="ru-RU" dirty="0" err="1"/>
              <a:t>центральномонгольская</a:t>
            </a:r>
            <a:endParaRPr lang="en-US" dirty="0"/>
          </a:p>
          <a:p>
            <a:pPr marL="0" indent="0">
              <a:buNone/>
            </a:pPr>
            <a:r>
              <a:rPr lang="ru-RU" dirty="0"/>
              <a:t>-ареал</a:t>
            </a:r>
            <a:r>
              <a:rPr lang="en-US" dirty="0"/>
              <a:t>: </a:t>
            </a:r>
            <a:r>
              <a:rPr lang="ru-RU" dirty="0"/>
              <a:t>северная Азия</a:t>
            </a:r>
          </a:p>
        </p:txBody>
      </p:sp>
    </p:spTree>
    <p:extLst>
      <p:ext uri="{BB962C8B-B14F-4D97-AF65-F5344CB8AC3E}">
        <p14:creationId xmlns:p14="http://schemas.microsoft.com/office/powerpoint/2010/main" val="1103002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Topographic map showing Asia as centered on modern-day Mongolia and Kazakhstan. Areas are marked in multiple colors and attributed some of the language names of Mongolic languages. The extent of the colored area is somewhat less than in the previous map.">
            <a:extLst>
              <a:ext uri="{FF2B5EF4-FFF2-40B4-BE49-F238E27FC236}">
                <a16:creationId xmlns:a16="http://schemas.microsoft.com/office/drawing/2014/main" id="{79531179-CBCF-A7DF-A5FA-08B67C85B1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214" r="-2" b="9548"/>
          <a:stretch>
            <a:fillRect/>
          </a:stretch>
        </p:blipFill>
        <p:spPr bwMode="auto">
          <a:xfrm>
            <a:off x="-6588" y="10"/>
            <a:ext cx="1219858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965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78F3-43A3-3C99-8341-89A9651BE18C}"/>
              </a:ext>
            </a:extLst>
          </p:cNvPr>
          <p:cNvSpPr>
            <a:spLocks noGrp="1"/>
          </p:cNvSpPr>
          <p:nvPr>
            <p:ph type="title"/>
          </p:nvPr>
        </p:nvSpPr>
        <p:spPr/>
        <p:txBody>
          <a:bodyPr/>
          <a:lstStyle/>
          <a:p>
            <a:r>
              <a:rPr lang="ru-RU" dirty="0"/>
              <a:t>Социолингвистические данные</a:t>
            </a:r>
            <a:endParaRPr lang="en-US" dirty="0"/>
          </a:p>
        </p:txBody>
      </p:sp>
      <p:sp>
        <p:nvSpPr>
          <p:cNvPr id="3" name="Content Placeholder 2">
            <a:extLst>
              <a:ext uri="{FF2B5EF4-FFF2-40B4-BE49-F238E27FC236}">
                <a16:creationId xmlns:a16="http://schemas.microsoft.com/office/drawing/2014/main" id="{9CAADD54-20EF-E5FA-14DE-95E23910572F}"/>
              </a:ext>
            </a:extLst>
          </p:cNvPr>
          <p:cNvSpPr>
            <a:spLocks noGrp="1"/>
          </p:cNvSpPr>
          <p:nvPr>
            <p:ph idx="1"/>
          </p:nvPr>
        </p:nvSpPr>
        <p:spPr/>
        <p:txBody>
          <a:bodyPr/>
          <a:lstStyle/>
          <a:p>
            <a:pPr marL="0" indent="0">
              <a:buNone/>
            </a:pPr>
            <a:r>
              <a:rPr lang="ru-RU" dirty="0"/>
              <a:t>-Распространено двуязычие на территории КНР (смешанный язык </a:t>
            </a:r>
            <a:r>
              <a:rPr lang="en-US" b="1" i="0" dirty="0" err="1">
                <a:solidFill>
                  <a:srgbClr val="404040"/>
                </a:solidFill>
                <a:effectLst/>
                <a:latin typeface="DeepSeek-CJK-patch"/>
              </a:rPr>
              <a:t>Tangwang</a:t>
            </a:r>
            <a:r>
              <a:rPr lang="ru-RU" dirty="0"/>
              <a:t>)</a:t>
            </a:r>
          </a:p>
          <a:p>
            <a:pPr marL="0" indent="0">
              <a:buNone/>
            </a:pPr>
            <a:r>
              <a:rPr lang="ru-RU" dirty="0"/>
              <a:t>-историческое влияние тюркских языков</a:t>
            </a:r>
          </a:p>
          <a:p>
            <a:pPr marL="0" indent="0">
              <a:buNone/>
            </a:pPr>
            <a:r>
              <a:rPr lang="ru-RU" dirty="0"/>
              <a:t>-старописьменный монгольский язык</a:t>
            </a:r>
            <a:endParaRPr lang="en-US" dirty="0"/>
          </a:p>
          <a:p>
            <a:pPr marL="0" indent="0">
              <a:buNone/>
            </a:pPr>
            <a:r>
              <a:rPr lang="en-US" dirty="0"/>
              <a:t>-</a:t>
            </a:r>
            <a:r>
              <a:rPr lang="ru-RU" dirty="0"/>
              <a:t>влияние русского языка</a:t>
            </a:r>
            <a:endParaRPr lang="en-US" dirty="0"/>
          </a:p>
        </p:txBody>
      </p:sp>
    </p:spTree>
    <p:extLst>
      <p:ext uri="{BB962C8B-B14F-4D97-AF65-F5344CB8AC3E}">
        <p14:creationId xmlns:p14="http://schemas.microsoft.com/office/powerpoint/2010/main" val="2530945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E3B38C1-6610-5B04-FEF9-B574152685E2}"/>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4100" kern="1200">
                <a:solidFill>
                  <a:schemeClr val="tx1"/>
                </a:solidFill>
                <a:latin typeface="+mj-lt"/>
                <a:ea typeface="+mj-ea"/>
                <a:cs typeface="+mj-cs"/>
              </a:rPr>
              <a:t>Письменность и письменности</a:t>
            </a:r>
          </a:p>
        </p:txBody>
      </p:sp>
      <p:pic>
        <p:nvPicPr>
          <p:cNvPr id="1026" name="Picture 2" descr="A group of black text&#10;&#10;AI-generated content may be incorrect.">
            <a:extLst>
              <a:ext uri="{FF2B5EF4-FFF2-40B4-BE49-F238E27FC236}">
                <a16:creationId xmlns:a16="http://schemas.microsoft.com/office/drawing/2014/main" id="{1162CEBA-9005-2147-4AE2-2580F8B856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914801" y="578738"/>
            <a:ext cx="5670549" cy="567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577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CFFB2-F739-B4F8-E68F-078F1A12895A}"/>
              </a:ext>
            </a:extLst>
          </p:cNvPr>
          <p:cNvSpPr>
            <a:spLocks noGrp="1"/>
          </p:cNvSpPr>
          <p:nvPr>
            <p:ph type="title"/>
          </p:nvPr>
        </p:nvSpPr>
        <p:spPr/>
        <p:txBody>
          <a:bodyPr/>
          <a:lstStyle/>
          <a:p>
            <a:r>
              <a:rPr lang="ru-RU" dirty="0"/>
              <a:t>Основная информация о строе языка</a:t>
            </a:r>
            <a:endParaRPr lang="en-US" dirty="0"/>
          </a:p>
        </p:txBody>
      </p:sp>
      <p:sp>
        <p:nvSpPr>
          <p:cNvPr id="3" name="Content Placeholder 2">
            <a:extLst>
              <a:ext uri="{FF2B5EF4-FFF2-40B4-BE49-F238E27FC236}">
                <a16:creationId xmlns:a16="http://schemas.microsoft.com/office/drawing/2014/main" id="{A6AD9677-99B9-EF4C-A236-FCBB6E1CBA3A}"/>
              </a:ext>
            </a:extLst>
          </p:cNvPr>
          <p:cNvSpPr>
            <a:spLocks noGrp="1"/>
          </p:cNvSpPr>
          <p:nvPr>
            <p:ph idx="1"/>
          </p:nvPr>
        </p:nvSpPr>
        <p:spPr/>
        <p:txBody>
          <a:bodyPr>
            <a:normAutofit fontScale="85000" lnSpcReduction="20000"/>
          </a:bodyPr>
          <a:lstStyle/>
          <a:p>
            <a:pPr marL="0" indent="0">
              <a:buNone/>
            </a:pPr>
            <a:r>
              <a:rPr lang="ru-RU" dirty="0"/>
              <a:t>Порядок слов</a:t>
            </a:r>
            <a:r>
              <a:rPr lang="en-US" dirty="0"/>
              <a:t>: SOV</a:t>
            </a:r>
            <a:r>
              <a:rPr lang="ru-RU" dirty="0"/>
              <a:t> – Би </a:t>
            </a:r>
            <a:r>
              <a:rPr lang="en-US" dirty="0"/>
              <a:t>  </a:t>
            </a:r>
            <a:r>
              <a:rPr lang="ru-RU" dirty="0"/>
              <a:t>ном</a:t>
            </a:r>
            <a:r>
              <a:rPr lang="en-US" dirty="0"/>
              <a:t>-</a:t>
            </a:r>
            <a:r>
              <a:rPr lang="ru-RU" dirty="0" err="1"/>
              <a:t>ыг</a:t>
            </a:r>
            <a:r>
              <a:rPr lang="ru-RU" dirty="0"/>
              <a:t> </a:t>
            </a:r>
            <a:r>
              <a:rPr lang="en-US" dirty="0"/>
              <a:t>       </a:t>
            </a:r>
            <a:r>
              <a:rPr lang="ru-RU" dirty="0" err="1"/>
              <a:t>унши</a:t>
            </a:r>
            <a:r>
              <a:rPr lang="en-US" dirty="0"/>
              <a:t>-</a:t>
            </a:r>
            <a:r>
              <a:rPr lang="ru-RU" dirty="0"/>
              <a:t>в</a:t>
            </a:r>
          </a:p>
          <a:p>
            <a:pPr marL="0" indent="0">
              <a:buNone/>
            </a:pPr>
            <a:r>
              <a:rPr lang="ru-RU" dirty="0"/>
              <a:t>                                              </a:t>
            </a:r>
            <a:r>
              <a:rPr lang="en-US" dirty="0"/>
              <a:t> I    book-ACC     read-PST</a:t>
            </a:r>
            <a:endParaRPr lang="ru-RU" dirty="0"/>
          </a:p>
          <a:p>
            <a:pPr marL="0" indent="0">
              <a:buNone/>
            </a:pPr>
            <a:endParaRPr lang="en-US" dirty="0"/>
          </a:p>
          <a:p>
            <a:pPr marL="0" indent="0">
              <a:buNone/>
            </a:pPr>
            <a:r>
              <a:rPr lang="ru-RU" dirty="0"/>
              <a:t>Тип выражения грамм. Значений</a:t>
            </a:r>
            <a:r>
              <a:rPr lang="en-US" dirty="0"/>
              <a:t>: </a:t>
            </a:r>
            <a:r>
              <a:rPr lang="ru-RU" dirty="0"/>
              <a:t>синтетизм (с некоторыми аналитическими формами)</a:t>
            </a:r>
            <a:endParaRPr lang="en-US" dirty="0"/>
          </a:p>
          <a:p>
            <a:pPr marL="0" indent="0">
              <a:buNone/>
            </a:pPr>
            <a:r>
              <a:rPr lang="ru-RU" dirty="0"/>
              <a:t>Границы между морфемами</a:t>
            </a:r>
            <a:r>
              <a:rPr lang="en-US" dirty="0"/>
              <a:t>:  </a:t>
            </a:r>
            <a:r>
              <a:rPr lang="ru-RU" dirty="0"/>
              <a:t>агглютинация</a:t>
            </a:r>
            <a:r>
              <a:rPr lang="en-US" dirty="0"/>
              <a:t> </a:t>
            </a:r>
          </a:p>
          <a:p>
            <a:pPr marL="0" indent="0">
              <a:buNone/>
            </a:pPr>
            <a:r>
              <a:rPr lang="ru-RU" dirty="0"/>
              <a:t>Характер присоединения морфем</a:t>
            </a:r>
            <a:r>
              <a:rPr lang="en-US" dirty="0"/>
              <a:t>: </a:t>
            </a:r>
            <a:r>
              <a:rPr lang="ru-RU" dirty="0"/>
              <a:t>суффиксальный</a:t>
            </a:r>
            <a:r>
              <a:rPr lang="en-US" dirty="0"/>
              <a:t> </a:t>
            </a:r>
            <a:endParaRPr lang="ru-RU" dirty="0"/>
          </a:p>
          <a:p>
            <a:pPr marL="0" indent="0">
              <a:buNone/>
            </a:pPr>
            <a:r>
              <a:rPr lang="ru-RU" dirty="0"/>
              <a:t>Пример</a:t>
            </a:r>
            <a:r>
              <a:rPr lang="en-US" dirty="0"/>
              <a:t>: </a:t>
            </a:r>
            <a:r>
              <a:rPr lang="ru-RU" sz="3600" b="0" i="0" dirty="0">
                <a:solidFill>
                  <a:srgbClr val="404040"/>
                </a:solidFill>
                <a:effectLst/>
                <a:latin typeface="DeepSeek-CJK-patch"/>
              </a:rPr>
              <a:t>Тэд </a:t>
            </a:r>
            <a:r>
              <a:rPr lang="en-US" sz="3600" b="0" i="0" dirty="0">
                <a:solidFill>
                  <a:srgbClr val="404040"/>
                </a:solidFill>
                <a:effectLst/>
                <a:latin typeface="DeepSeek-CJK-patch"/>
              </a:rPr>
              <a:t>  </a:t>
            </a:r>
            <a:r>
              <a:rPr lang="ru-RU" sz="3600" b="0" i="0" dirty="0">
                <a:solidFill>
                  <a:srgbClr val="404040"/>
                </a:solidFill>
                <a:effectLst/>
                <a:latin typeface="DeepSeek-CJK-patch"/>
              </a:rPr>
              <a:t>     </a:t>
            </a:r>
            <a:r>
              <a:rPr lang="ru-RU" sz="3600" b="0" i="0" dirty="0" err="1">
                <a:solidFill>
                  <a:srgbClr val="404040"/>
                </a:solidFill>
                <a:effectLst/>
              </a:rPr>
              <a:t>бари</a:t>
            </a:r>
            <a:r>
              <a:rPr lang="en-US" sz="3600" b="0" i="0" dirty="0">
                <a:solidFill>
                  <a:srgbClr val="404040"/>
                </a:solidFill>
                <a:effectLst/>
              </a:rPr>
              <a:t>-</a:t>
            </a:r>
            <a:r>
              <a:rPr lang="ru-RU" sz="3600" b="0" i="0" dirty="0" err="1">
                <a:solidFill>
                  <a:srgbClr val="404040"/>
                </a:solidFill>
                <a:effectLst/>
              </a:rPr>
              <a:t>лд</a:t>
            </a:r>
            <a:r>
              <a:rPr lang="en-US" sz="3600" b="0" i="0" dirty="0">
                <a:solidFill>
                  <a:srgbClr val="404040"/>
                </a:solidFill>
                <a:effectLst/>
              </a:rPr>
              <a:t>-</a:t>
            </a:r>
            <a:r>
              <a:rPr lang="ru-RU" sz="3600" b="0" i="0" dirty="0" err="1">
                <a:solidFill>
                  <a:srgbClr val="404040"/>
                </a:solidFill>
                <a:effectLst/>
              </a:rPr>
              <a:t>аан</a:t>
            </a:r>
            <a:r>
              <a:rPr lang="en-US" sz="3600" b="0" i="0" dirty="0">
                <a:solidFill>
                  <a:srgbClr val="404040"/>
                </a:solidFill>
                <a:effectLst/>
              </a:rPr>
              <a:t>-</a:t>
            </a:r>
            <a:r>
              <a:rPr lang="ru-RU" sz="3600" b="0" i="0" dirty="0" err="1">
                <a:solidFill>
                  <a:srgbClr val="404040"/>
                </a:solidFill>
                <a:effectLst/>
              </a:rPr>
              <a:t>аар</a:t>
            </a:r>
            <a:r>
              <a:rPr lang="en-US" sz="3600" b="0" i="0" dirty="0">
                <a:solidFill>
                  <a:srgbClr val="404040"/>
                </a:solidFill>
                <a:effectLst/>
              </a:rPr>
              <a:t>-</a:t>
            </a:r>
            <a:r>
              <a:rPr lang="ru-RU" sz="3600" b="0" i="0" dirty="0" err="1">
                <a:solidFill>
                  <a:srgbClr val="404040"/>
                </a:solidFill>
                <a:effectLst/>
              </a:rPr>
              <a:t>аа</a:t>
            </a:r>
            <a:r>
              <a:rPr lang="en-US" sz="3600" dirty="0">
                <a:solidFill>
                  <a:srgbClr val="404040"/>
                </a:solidFill>
              </a:rPr>
              <a:t>                 </a:t>
            </a:r>
            <a:r>
              <a:rPr lang="ru-RU" sz="3600" dirty="0" err="1">
                <a:solidFill>
                  <a:srgbClr val="404040"/>
                </a:solidFill>
              </a:rPr>
              <a:t>үх-сэн</a:t>
            </a:r>
            <a:endParaRPr lang="ru-RU" sz="3600" dirty="0">
              <a:solidFill>
                <a:srgbClr val="404040"/>
              </a:solidFill>
            </a:endParaRPr>
          </a:p>
          <a:p>
            <a:pPr marL="0" indent="0">
              <a:buNone/>
            </a:pPr>
            <a:r>
              <a:rPr lang="ru-RU" sz="3600" dirty="0"/>
              <a:t>              </a:t>
            </a:r>
            <a:r>
              <a:rPr lang="en-US" sz="3600" dirty="0"/>
              <a:t>They  fight</a:t>
            </a:r>
            <a:r>
              <a:rPr lang="ru-RU" sz="3600" dirty="0"/>
              <a:t>-</a:t>
            </a:r>
            <a:r>
              <a:rPr lang="en-US" sz="3600" dirty="0"/>
              <a:t>RECP-NMLZ-INS-REFL     die-PRF</a:t>
            </a:r>
            <a:endParaRPr lang="ru-RU" sz="3600" dirty="0"/>
          </a:p>
          <a:p>
            <a:pPr marL="0" indent="0" algn="ctr">
              <a:buNone/>
            </a:pPr>
            <a:r>
              <a:rPr lang="ru-RU" sz="3600" dirty="0"/>
              <a:t>(Они умерли из-за своей борьбы)</a:t>
            </a:r>
          </a:p>
          <a:p>
            <a:pPr marL="0" indent="0">
              <a:buNone/>
            </a:pPr>
            <a:r>
              <a:rPr lang="en-US" dirty="0"/>
              <a:t>                         </a:t>
            </a:r>
            <a:endParaRPr lang="ru-RU" dirty="0"/>
          </a:p>
        </p:txBody>
      </p:sp>
    </p:spTree>
    <p:extLst>
      <p:ext uri="{BB962C8B-B14F-4D97-AF65-F5344CB8AC3E}">
        <p14:creationId xmlns:p14="http://schemas.microsoft.com/office/powerpoint/2010/main" val="460930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F9D0D-FA58-DB1E-3827-0CE8A0DF61A0}"/>
              </a:ext>
            </a:extLst>
          </p:cNvPr>
          <p:cNvSpPr>
            <a:spLocks noGrp="1"/>
          </p:cNvSpPr>
          <p:nvPr>
            <p:ph type="title"/>
          </p:nvPr>
        </p:nvSpPr>
        <p:spPr/>
        <p:txBody>
          <a:bodyPr/>
          <a:lstStyle/>
          <a:p>
            <a:pPr algn="ctr"/>
            <a:r>
              <a:rPr lang="ru-RU" dirty="0"/>
              <a:t>Аналитические деепричастные формы</a:t>
            </a:r>
            <a:endParaRPr lang="en-US" dirty="0"/>
          </a:p>
        </p:txBody>
      </p:sp>
      <p:sp>
        <p:nvSpPr>
          <p:cNvPr id="3" name="Content Placeholder 2">
            <a:extLst>
              <a:ext uri="{FF2B5EF4-FFF2-40B4-BE49-F238E27FC236}">
                <a16:creationId xmlns:a16="http://schemas.microsoft.com/office/drawing/2014/main" id="{58A98DD9-0C13-957B-0547-35DB4744FABD}"/>
              </a:ext>
            </a:extLst>
          </p:cNvPr>
          <p:cNvSpPr>
            <a:spLocks noGrp="1"/>
          </p:cNvSpPr>
          <p:nvPr>
            <p:ph idx="1"/>
          </p:nvPr>
        </p:nvSpPr>
        <p:spPr>
          <a:xfrm>
            <a:off x="1676400" y="2506662"/>
            <a:ext cx="10515600" cy="4351338"/>
          </a:xfrm>
        </p:spPr>
        <p:txBody>
          <a:bodyPr>
            <a:normAutofit/>
          </a:bodyPr>
          <a:lstStyle/>
          <a:p>
            <a:pPr marL="0" indent="0">
              <a:buNone/>
            </a:pPr>
            <a:r>
              <a:rPr lang="ru-RU" sz="3600" dirty="0" err="1"/>
              <a:t>Хүү</a:t>
            </a:r>
            <a:r>
              <a:rPr lang="ru-RU" sz="3600" dirty="0"/>
              <a:t> </a:t>
            </a:r>
            <a:r>
              <a:rPr lang="en-US" sz="3600" dirty="0"/>
              <a:t>     </a:t>
            </a:r>
            <a:r>
              <a:rPr lang="ru-RU" sz="3600" dirty="0" err="1"/>
              <a:t>идэ</a:t>
            </a:r>
            <a:r>
              <a:rPr lang="ru-RU" sz="3600" dirty="0"/>
              <a:t>-ж </a:t>
            </a:r>
            <a:r>
              <a:rPr lang="en-US" sz="3600" dirty="0"/>
              <a:t>        </a:t>
            </a:r>
            <a:r>
              <a:rPr lang="ru-RU" sz="3600" dirty="0" err="1"/>
              <a:t>суу</a:t>
            </a:r>
            <a:r>
              <a:rPr lang="ru-RU" sz="3600" dirty="0"/>
              <a:t>-на (мальчик ест) </a:t>
            </a:r>
          </a:p>
          <a:p>
            <a:pPr marL="0" indent="0">
              <a:buNone/>
            </a:pPr>
            <a:r>
              <a:rPr lang="en-US" sz="3600" dirty="0"/>
              <a:t>Boy      eat-CVB    sit-PRS</a:t>
            </a:r>
            <a:endParaRPr lang="ru-RU" sz="3600" dirty="0"/>
          </a:p>
          <a:p>
            <a:pPr marL="0" indent="0">
              <a:buNone/>
            </a:pPr>
            <a:r>
              <a:rPr lang="ru-RU" sz="3600" dirty="0" err="1"/>
              <a:t>Хүү</a:t>
            </a:r>
            <a:r>
              <a:rPr lang="ru-RU" sz="3600" dirty="0"/>
              <a:t>      </a:t>
            </a:r>
            <a:r>
              <a:rPr lang="ru-RU" sz="3600" dirty="0" err="1"/>
              <a:t>гар</a:t>
            </a:r>
            <a:r>
              <a:rPr lang="ru-RU" sz="3600" dirty="0"/>
              <a:t>-ч       </a:t>
            </a:r>
            <a:r>
              <a:rPr lang="en-US" sz="3600" dirty="0"/>
              <a:t>     </a:t>
            </a:r>
            <a:r>
              <a:rPr lang="ru-RU" sz="3600" dirty="0"/>
              <a:t>очи-в</a:t>
            </a:r>
            <a:r>
              <a:rPr lang="en-US" sz="3600" dirty="0"/>
              <a:t>   (</a:t>
            </a:r>
            <a:r>
              <a:rPr lang="ru-RU" sz="3600" dirty="0"/>
              <a:t>мальчик ушёл</a:t>
            </a:r>
            <a:r>
              <a:rPr lang="en-US" sz="3600" dirty="0"/>
              <a:t>)</a:t>
            </a:r>
            <a:endParaRPr lang="ru-RU" sz="3600" dirty="0"/>
          </a:p>
          <a:p>
            <a:pPr marL="0" indent="0">
              <a:buNone/>
            </a:pPr>
            <a:r>
              <a:rPr lang="en-US" sz="3600" dirty="0"/>
              <a:t>Boy     exit-CVB</a:t>
            </a:r>
            <a:r>
              <a:rPr lang="ru-RU" sz="3600" dirty="0"/>
              <a:t>   </a:t>
            </a:r>
            <a:r>
              <a:rPr lang="en-US" sz="3600" dirty="0"/>
              <a:t>  leave-PST</a:t>
            </a:r>
            <a:endParaRPr lang="ru-RU" sz="3600" dirty="0"/>
          </a:p>
          <a:p>
            <a:pPr marL="0" indent="0">
              <a:buNone/>
            </a:pPr>
            <a:endParaRPr lang="en-US" sz="3600" dirty="0"/>
          </a:p>
        </p:txBody>
      </p:sp>
    </p:spTree>
    <p:extLst>
      <p:ext uri="{BB962C8B-B14F-4D97-AF65-F5344CB8AC3E}">
        <p14:creationId xmlns:p14="http://schemas.microsoft.com/office/powerpoint/2010/main" val="2150860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22B21-3318-584B-4BB1-3F500BEC8838}"/>
              </a:ext>
            </a:extLst>
          </p:cNvPr>
          <p:cNvSpPr>
            <a:spLocks noGrp="1"/>
          </p:cNvSpPr>
          <p:nvPr>
            <p:ph type="title"/>
          </p:nvPr>
        </p:nvSpPr>
        <p:spPr/>
        <p:txBody>
          <a:bodyPr/>
          <a:lstStyle/>
          <a:p>
            <a:pPr algn="ctr"/>
            <a:r>
              <a:rPr lang="ru-RU" dirty="0"/>
              <a:t>Падежи монгольского языка</a:t>
            </a:r>
            <a:endParaRPr lang="en-US" dirty="0"/>
          </a:p>
        </p:txBody>
      </p:sp>
      <p:graphicFrame>
        <p:nvGraphicFramePr>
          <p:cNvPr id="9" name="Content Placeholder 8">
            <a:extLst>
              <a:ext uri="{FF2B5EF4-FFF2-40B4-BE49-F238E27FC236}">
                <a16:creationId xmlns:a16="http://schemas.microsoft.com/office/drawing/2014/main" id="{044CF2FC-6F8F-B913-D09E-9BE97AED2D3A}"/>
              </a:ext>
            </a:extLst>
          </p:cNvPr>
          <p:cNvGraphicFramePr>
            <a:graphicFrameLocks noGrp="1"/>
          </p:cNvGraphicFramePr>
          <p:nvPr>
            <p:ph idx="1"/>
            <p:extLst>
              <p:ext uri="{D42A27DB-BD31-4B8C-83A1-F6EECF244321}">
                <p14:modId xmlns:p14="http://schemas.microsoft.com/office/powerpoint/2010/main" val="2768226808"/>
              </p:ext>
            </p:extLst>
          </p:nvPr>
        </p:nvGraphicFramePr>
        <p:xfrm>
          <a:off x="838200" y="1825624"/>
          <a:ext cx="10515597" cy="4955418"/>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940812245"/>
                    </a:ext>
                  </a:extLst>
                </a:gridCol>
                <a:gridCol w="3505199">
                  <a:extLst>
                    <a:ext uri="{9D8B030D-6E8A-4147-A177-3AD203B41FA5}">
                      <a16:colId xmlns:a16="http://schemas.microsoft.com/office/drawing/2014/main" val="4259842496"/>
                    </a:ext>
                  </a:extLst>
                </a:gridCol>
                <a:gridCol w="3505199">
                  <a:extLst>
                    <a:ext uri="{9D8B030D-6E8A-4147-A177-3AD203B41FA5}">
                      <a16:colId xmlns:a16="http://schemas.microsoft.com/office/drawing/2014/main" val="798340415"/>
                    </a:ext>
                  </a:extLst>
                </a:gridCol>
              </a:tblGrid>
              <a:tr h="550602">
                <a:tc>
                  <a:txBody>
                    <a:bodyPr/>
                    <a:lstStyle/>
                    <a:p>
                      <a:endParaRPr lang="en-US" sz="2800"/>
                    </a:p>
                  </a:txBody>
                  <a:tcPr/>
                </a:tc>
                <a:tc>
                  <a:txBody>
                    <a:bodyPr/>
                    <a:lstStyle/>
                    <a:p>
                      <a:r>
                        <a:rPr lang="ru-RU" sz="2800" dirty="0"/>
                        <a:t>Ах </a:t>
                      </a:r>
                      <a:r>
                        <a:rPr lang="en-US" sz="2800" dirty="0"/>
                        <a:t>‘</a:t>
                      </a:r>
                      <a:r>
                        <a:rPr lang="ru-RU" sz="2800" dirty="0"/>
                        <a:t>брат</a:t>
                      </a:r>
                      <a:r>
                        <a:rPr lang="en-US" sz="2800" dirty="0"/>
                        <a:t>’</a:t>
                      </a:r>
                    </a:p>
                  </a:txBody>
                  <a:tcPr/>
                </a:tc>
                <a:tc>
                  <a:txBody>
                    <a:bodyPr/>
                    <a:lstStyle/>
                    <a:p>
                      <a:r>
                        <a:rPr lang="ru-RU" sz="2800" dirty="0" err="1"/>
                        <a:t>Морь</a:t>
                      </a:r>
                      <a:r>
                        <a:rPr lang="ru-RU" sz="2800" dirty="0"/>
                        <a:t>(ин)</a:t>
                      </a:r>
                      <a:r>
                        <a:rPr lang="en-US" sz="2800" dirty="0"/>
                        <a:t> ‘</a:t>
                      </a:r>
                      <a:r>
                        <a:rPr lang="ru-RU" sz="2800" dirty="0"/>
                        <a:t>Конь</a:t>
                      </a:r>
                      <a:r>
                        <a:rPr lang="en-US" sz="2800" dirty="0"/>
                        <a:t>’</a:t>
                      </a:r>
                    </a:p>
                  </a:txBody>
                  <a:tcPr/>
                </a:tc>
                <a:extLst>
                  <a:ext uri="{0D108BD9-81ED-4DB2-BD59-A6C34878D82A}">
                    <a16:rowId xmlns:a16="http://schemas.microsoft.com/office/drawing/2014/main" val="2102465817"/>
                  </a:ext>
                </a:extLst>
              </a:tr>
              <a:tr h="550602">
                <a:tc>
                  <a:txBody>
                    <a:bodyPr/>
                    <a:lstStyle/>
                    <a:p>
                      <a:r>
                        <a:rPr lang="ru-RU" sz="2800" dirty="0"/>
                        <a:t> Именительный</a:t>
                      </a:r>
                      <a:endParaRPr lang="en-US" sz="2800" dirty="0"/>
                    </a:p>
                  </a:txBody>
                  <a:tcPr/>
                </a:tc>
                <a:tc>
                  <a:txBody>
                    <a:bodyPr/>
                    <a:lstStyle/>
                    <a:p>
                      <a:r>
                        <a:rPr lang="ru-RU" sz="2800" dirty="0"/>
                        <a:t>Ах</a:t>
                      </a:r>
                      <a:endParaRPr lang="en-US" sz="2800" dirty="0"/>
                    </a:p>
                  </a:txBody>
                  <a:tcPr/>
                </a:tc>
                <a:tc>
                  <a:txBody>
                    <a:bodyPr/>
                    <a:lstStyle/>
                    <a:p>
                      <a:r>
                        <a:rPr lang="ru-RU" sz="2800" dirty="0" err="1"/>
                        <a:t>Морь</a:t>
                      </a:r>
                      <a:endParaRPr lang="en-US" sz="2800" dirty="0"/>
                    </a:p>
                  </a:txBody>
                  <a:tcPr/>
                </a:tc>
                <a:extLst>
                  <a:ext uri="{0D108BD9-81ED-4DB2-BD59-A6C34878D82A}">
                    <a16:rowId xmlns:a16="http://schemas.microsoft.com/office/drawing/2014/main" val="2152673168"/>
                  </a:ext>
                </a:extLst>
              </a:tr>
              <a:tr h="550602">
                <a:tc>
                  <a:txBody>
                    <a:bodyPr/>
                    <a:lstStyle/>
                    <a:p>
                      <a:r>
                        <a:rPr lang="ru-RU" sz="2800" dirty="0"/>
                        <a:t>Родительный</a:t>
                      </a:r>
                      <a:endParaRPr lang="en-US" sz="2800" dirty="0"/>
                    </a:p>
                  </a:txBody>
                  <a:tcPr/>
                </a:tc>
                <a:tc>
                  <a:txBody>
                    <a:bodyPr/>
                    <a:lstStyle/>
                    <a:p>
                      <a:r>
                        <a:rPr lang="ru-RU" sz="2800" dirty="0" err="1"/>
                        <a:t>Ах</a:t>
                      </a:r>
                      <a:r>
                        <a:rPr lang="ru-RU" sz="2800" b="1" dirty="0" err="1"/>
                        <a:t>ын</a:t>
                      </a:r>
                      <a:endParaRPr lang="en-US" sz="2800" dirty="0"/>
                    </a:p>
                  </a:txBody>
                  <a:tcPr/>
                </a:tc>
                <a:tc>
                  <a:txBody>
                    <a:bodyPr/>
                    <a:lstStyle/>
                    <a:p>
                      <a:r>
                        <a:rPr lang="ru-RU" sz="2800" dirty="0" err="1"/>
                        <a:t>Мор</a:t>
                      </a:r>
                      <a:r>
                        <a:rPr lang="ru-RU" sz="2800" b="0" dirty="0" err="1"/>
                        <a:t>и</a:t>
                      </a:r>
                      <a:r>
                        <a:rPr lang="ru-RU" sz="2800" b="1" dirty="0" err="1"/>
                        <a:t>ны</a:t>
                      </a:r>
                      <a:endParaRPr lang="en-US" sz="2800" dirty="0"/>
                    </a:p>
                  </a:txBody>
                  <a:tcPr/>
                </a:tc>
                <a:extLst>
                  <a:ext uri="{0D108BD9-81ED-4DB2-BD59-A6C34878D82A}">
                    <a16:rowId xmlns:a16="http://schemas.microsoft.com/office/drawing/2014/main" val="738793515"/>
                  </a:ext>
                </a:extLst>
              </a:tr>
              <a:tr h="550602">
                <a:tc>
                  <a:txBody>
                    <a:bodyPr/>
                    <a:lstStyle/>
                    <a:p>
                      <a:r>
                        <a:rPr lang="ru-RU" sz="2800" b="0" dirty="0"/>
                        <a:t>Винительный</a:t>
                      </a:r>
                      <a:endParaRPr lang="en-US" sz="2800" b="0" dirty="0"/>
                    </a:p>
                  </a:txBody>
                  <a:tcPr/>
                </a:tc>
                <a:tc>
                  <a:txBody>
                    <a:bodyPr/>
                    <a:lstStyle/>
                    <a:p>
                      <a:r>
                        <a:rPr lang="ru-RU" sz="2800" dirty="0" err="1"/>
                        <a:t>Ах</a:t>
                      </a:r>
                      <a:r>
                        <a:rPr lang="ru-RU" sz="2800" b="1" dirty="0" err="1"/>
                        <a:t>ыг</a:t>
                      </a:r>
                      <a:endParaRPr lang="en-US" sz="2800" dirty="0"/>
                    </a:p>
                  </a:txBody>
                  <a:tcPr/>
                </a:tc>
                <a:tc>
                  <a:txBody>
                    <a:bodyPr/>
                    <a:lstStyle/>
                    <a:p>
                      <a:r>
                        <a:rPr lang="ru-RU" sz="2800" dirty="0" err="1"/>
                        <a:t>Мори</a:t>
                      </a:r>
                      <a:r>
                        <a:rPr lang="ru-RU" sz="2800" b="1" dirty="0" err="1"/>
                        <a:t>йг</a:t>
                      </a:r>
                      <a:endParaRPr lang="en-US" sz="2800" dirty="0"/>
                    </a:p>
                  </a:txBody>
                  <a:tcPr/>
                </a:tc>
                <a:extLst>
                  <a:ext uri="{0D108BD9-81ED-4DB2-BD59-A6C34878D82A}">
                    <a16:rowId xmlns:a16="http://schemas.microsoft.com/office/drawing/2014/main" val="601720403"/>
                  </a:ext>
                </a:extLst>
              </a:tr>
              <a:tr h="550602">
                <a:tc>
                  <a:txBody>
                    <a:bodyPr/>
                    <a:lstStyle/>
                    <a:p>
                      <a:r>
                        <a:rPr lang="ru-RU" sz="2800" dirty="0"/>
                        <a:t>Дательно-местный</a:t>
                      </a:r>
                      <a:endParaRPr lang="en-US" sz="2800" dirty="0"/>
                    </a:p>
                  </a:txBody>
                  <a:tcPr/>
                </a:tc>
                <a:tc>
                  <a:txBody>
                    <a:bodyPr/>
                    <a:lstStyle/>
                    <a:p>
                      <a:r>
                        <a:rPr lang="ru-RU" sz="2800" dirty="0"/>
                        <a:t>Ах</a:t>
                      </a:r>
                      <a:r>
                        <a:rPr lang="ru-RU" sz="2800" b="1" dirty="0"/>
                        <a:t>ад</a:t>
                      </a:r>
                      <a:endParaRPr lang="en-US" sz="2800" dirty="0"/>
                    </a:p>
                  </a:txBody>
                  <a:tcPr/>
                </a:tc>
                <a:tc>
                  <a:txBody>
                    <a:bodyPr/>
                    <a:lstStyle/>
                    <a:p>
                      <a:r>
                        <a:rPr lang="ru-RU" sz="2800" dirty="0" err="1"/>
                        <a:t>Мори</a:t>
                      </a:r>
                      <a:r>
                        <a:rPr lang="ru-RU" sz="2800" b="1" dirty="0" err="1"/>
                        <a:t>нд</a:t>
                      </a:r>
                      <a:endParaRPr lang="en-US" sz="2800" dirty="0"/>
                    </a:p>
                  </a:txBody>
                  <a:tcPr/>
                </a:tc>
                <a:extLst>
                  <a:ext uri="{0D108BD9-81ED-4DB2-BD59-A6C34878D82A}">
                    <a16:rowId xmlns:a16="http://schemas.microsoft.com/office/drawing/2014/main" val="3441901579"/>
                  </a:ext>
                </a:extLst>
              </a:tr>
              <a:tr h="550602">
                <a:tc>
                  <a:txBody>
                    <a:bodyPr/>
                    <a:lstStyle/>
                    <a:p>
                      <a:r>
                        <a:rPr lang="ru-RU" sz="2800" dirty="0"/>
                        <a:t>Исходный</a:t>
                      </a:r>
                      <a:endParaRPr lang="en-US" sz="2800" dirty="0"/>
                    </a:p>
                  </a:txBody>
                  <a:tcPr/>
                </a:tc>
                <a:tc>
                  <a:txBody>
                    <a:bodyPr/>
                    <a:lstStyle/>
                    <a:p>
                      <a:r>
                        <a:rPr lang="ru-RU" sz="2800" dirty="0" err="1"/>
                        <a:t>Ах</a:t>
                      </a:r>
                      <a:r>
                        <a:rPr lang="ru-RU" sz="2800" b="1" dirty="0" err="1"/>
                        <a:t>аас</a:t>
                      </a:r>
                      <a:endParaRPr lang="en-US" sz="2800" dirty="0"/>
                    </a:p>
                  </a:txBody>
                  <a:tcPr/>
                </a:tc>
                <a:tc>
                  <a:txBody>
                    <a:bodyPr/>
                    <a:lstStyle/>
                    <a:p>
                      <a:r>
                        <a:rPr lang="ru-RU" sz="2800" b="0" dirty="0" err="1"/>
                        <a:t>Морин</a:t>
                      </a:r>
                      <a:r>
                        <a:rPr lang="ru-RU" sz="2800" b="1" dirty="0" err="1"/>
                        <a:t>оос</a:t>
                      </a:r>
                      <a:endParaRPr lang="en-US" sz="2800" b="0" dirty="0"/>
                    </a:p>
                  </a:txBody>
                  <a:tcPr/>
                </a:tc>
                <a:extLst>
                  <a:ext uri="{0D108BD9-81ED-4DB2-BD59-A6C34878D82A}">
                    <a16:rowId xmlns:a16="http://schemas.microsoft.com/office/drawing/2014/main" val="565095696"/>
                  </a:ext>
                </a:extLst>
              </a:tr>
              <a:tr h="550602">
                <a:tc>
                  <a:txBody>
                    <a:bodyPr/>
                    <a:lstStyle/>
                    <a:p>
                      <a:r>
                        <a:rPr lang="ru-RU" sz="2800" b="0" dirty="0"/>
                        <a:t>Орудный</a:t>
                      </a:r>
                      <a:endParaRPr lang="en-US" sz="2800" b="0" dirty="0"/>
                    </a:p>
                  </a:txBody>
                  <a:tcPr/>
                </a:tc>
                <a:tc>
                  <a:txBody>
                    <a:bodyPr/>
                    <a:lstStyle/>
                    <a:p>
                      <a:r>
                        <a:rPr lang="ru-RU" sz="2800" dirty="0" err="1"/>
                        <a:t>Ах</a:t>
                      </a:r>
                      <a:r>
                        <a:rPr lang="ru-RU" sz="2800" b="1" dirty="0" err="1"/>
                        <a:t>аар</a:t>
                      </a:r>
                      <a:endParaRPr lang="en-US" sz="2800" dirty="0"/>
                    </a:p>
                  </a:txBody>
                  <a:tcPr/>
                </a:tc>
                <a:tc>
                  <a:txBody>
                    <a:bodyPr/>
                    <a:lstStyle/>
                    <a:p>
                      <a:r>
                        <a:rPr lang="ru-RU" sz="2800" dirty="0" err="1"/>
                        <a:t>Мори</a:t>
                      </a:r>
                      <a:r>
                        <a:rPr lang="ru-RU" sz="2800" b="1" dirty="0" err="1"/>
                        <a:t>ор</a:t>
                      </a:r>
                      <a:endParaRPr lang="en-US" sz="2800" dirty="0"/>
                    </a:p>
                  </a:txBody>
                  <a:tcPr/>
                </a:tc>
                <a:extLst>
                  <a:ext uri="{0D108BD9-81ED-4DB2-BD59-A6C34878D82A}">
                    <a16:rowId xmlns:a16="http://schemas.microsoft.com/office/drawing/2014/main" val="1958592716"/>
                  </a:ext>
                </a:extLst>
              </a:tr>
              <a:tr h="550602">
                <a:tc>
                  <a:txBody>
                    <a:bodyPr/>
                    <a:lstStyle/>
                    <a:p>
                      <a:r>
                        <a:rPr lang="ru-RU" sz="2800" dirty="0"/>
                        <a:t>Совместный</a:t>
                      </a:r>
                      <a:endParaRPr lang="en-US" sz="2800" dirty="0"/>
                    </a:p>
                  </a:txBody>
                  <a:tcPr/>
                </a:tc>
                <a:tc>
                  <a:txBody>
                    <a:bodyPr/>
                    <a:lstStyle/>
                    <a:p>
                      <a:r>
                        <a:rPr lang="ru-RU" sz="2800" dirty="0" err="1"/>
                        <a:t>Ах</a:t>
                      </a:r>
                      <a:r>
                        <a:rPr lang="ru-RU" sz="2800" b="1" dirty="0" err="1"/>
                        <a:t>тай</a:t>
                      </a:r>
                      <a:endParaRPr lang="en-US" sz="2800" dirty="0"/>
                    </a:p>
                  </a:txBody>
                  <a:tcPr/>
                </a:tc>
                <a:tc>
                  <a:txBody>
                    <a:bodyPr/>
                    <a:lstStyle/>
                    <a:p>
                      <a:r>
                        <a:rPr lang="ru-RU" sz="2800" dirty="0" err="1"/>
                        <a:t>Морь</a:t>
                      </a:r>
                      <a:r>
                        <a:rPr lang="ru-RU" sz="2800" b="1" dirty="0" err="1"/>
                        <a:t>той</a:t>
                      </a:r>
                      <a:endParaRPr lang="en-US" sz="2800" dirty="0"/>
                    </a:p>
                  </a:txBody>
                  <a:tcPr/>
                </a:tc>
                <a:extLst>
                  <a:ext uri="{0D108BD9-81ED-4DB2-BD59-A6C34878D82A}">
                    <a16:rowId xmlns:a16="http://schemas.microsoft.com/office/drawing/2014/main" val="1493165592"/>
                  </a:ext>
                </a:extLst>
              </a:tr>
              <a:tr h="550602">
                <a:tc>
                  <a:txBody>
                    <a:bodyPr/>
                    <a:lstStyle/>
                    <a:p>
                      <a:r>
                        <a:rPr lang="ru-RU" sz="2800" dirty="0"/>
                        <a:t>Направительный</a:t>
                      </a:r>
                      <a:endParaRPr lang="en-US" sz="2800" dirty="0"/>
                    </a:p>
                  </a:txBody>
                  <a:tcPr/>
                </a:tc>
                <a:tc>
                  <a:txBody>
                    <a:bodyPr/>
                    <a:lstStyle/>
                    <a:p>
                      <a:r>
                        <a:rPr lang="ru-RU" sz="2800" dirty="0"/>
                        <a:t>Ах </a:t>
                      </a:r>
                      <a:r>
                        <a:rPr lang="ru-RU" sz="2800" b="1" dirty="0" err="1"/>
                        <a:t>руу</a:t>
                      </a:r>
                      <a:endParaRPr lang="en-US" sz="2800" dirty="0"/>
                    </a:p>
                  </a:txBody>
                  <a:tcPr/>
                </a:tc>
                <a:tc>
                  <a:txBody>
                    <a:bodyPr/>
                    <a:lstStyle/>
                    <a:p>
                      <a:r>
                        <a:rPr lang="ru-RU" sz="2800" dirty="0"/>
                        <a:t>Морин </a:t>
                      </a:r>
                      <a:r>
                        <a:rPr lang="ru-RU" sz="2800" b="1" dirty="0" err="1"/>
                        <a:t>руу</a:t>
                      </a:r>
                      <a:endParaRPr lang="en-US" sz="2800" dirty="0"/>
                    </a:p>
                  </a:txBody>
                  <a:tcPr/>
                </a:tc>
                <a:extLst>
                  <a:ext uri="{0D108BD9-81ED-4DB2-BD59-A6C34878D82A}">
                    <a16:rowId xmlns:a16="http://schemas.microsoft.com/office/drawing/2014/main" val="1677946665"/>
                  </a:ext>
                </a:extLst>
              </a:tr>
            </a:tbl>
          </a:graphicData>
        </a:graphic>
      </p:graphicFrame>
    </p:spTree>
    <p:extLst>
      <p:ext uri="{BB962C8B-B14F-4D97-AF65-F5344CB8AC3E}">
        <p14:creationId xmlns:p14="http://schemas.microsoft.com/office/powerpoint/2010/main" val="2045865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F8827-159F-9B64-D894-3D2712967A1F}"/>
              </a:ext>
            </a:extLst>
          </p:cNvPr>
          <p:cNvSpPr>
            <a:spLocks noGrp="1"/>
          </p:cNvSpPr>
          <p:nvPr>
            <p:ph type="title"/>
          </p:nvPr>
        </p:nvSpPr>
        <p:spPr/>
        <p:txBody>
          <a:bodyPr/>
          <a:lstStyle/>
          <a:p>
            <a:r>
              <a:rPr lang="ru-RU" dirty="0"/>
              <a:t>Локус маркирования</a:t>
            </a:r>
            <a:endParaRPr lang="en-US" dirty="0"/>
          </a:p>
        </p:txBody>
      </p:sp>
      <p:sp>
        <p:nvSpPr>
          <p:cNvPr id="3" name="Content Placeholder 2">
            <a:extLst>
              <a:ext uri="{FF2B5EF4-FFF2-40B4-BE49-F238E27FC236}">
                <a16:creationId xmlns:a16="http://schemas.microsoft.com/office/drawing/2014/main" id="{593D6EB3-4FBD-90AE-E8DA-8E3CB65CCB11}"/>
              </a:ext>
            </a:extLst>
          </p:cNvPr>
          <p:cNvSpPr>
            <a:spLocks noGrp="1"/>
          </p:cNvSpPr>
          <p:nvPr>
            <p:ph idx="1"/>
          </p:nvPr>
        </p:nvSpPr>
        <p:spPr/>
        <p:txBody>
          <a:bodyPr>
            <a:normAutofit/>
          </a:bodyPr>
          <a:lstStyle/>
          <a:p>
            <a:pPr marL="0" indent="0">
              <a:buNone/>
            </a:pPr>
            <a:r>
              <a:rPr lang="ru-RU" dirty="0"/>
              <a:t>В </a:t>
            </a:r>
            <a:r>
              <a:rPr lang="ru-RU" dirty="0" err="1"/>
              <a:t>посессивной</a:t>
            </a:r>
            <a:r>
              <a:rPr lang="ru-RU" dirty="0"/>
              <a:t> именной группе</a:t>
            </a:r>
            <a:r>
              <a:rPr lang="en-US" dirty="0"/>
              <a:t>: </a:t>
            </a:r>
            <a:r>
              <a:rPr lang="ru-RU" dirty="0" err="1"/>
              <a:t>зависимостное</a:t>
            </a:r>
            <a:r>
              <a:rPr lang="ru-RU" dirty="0"/>
              <a:t> маркирование</a:t>
            </a:r>
          </a:p>
          <a:p>
            <a:pPr marL="0" indent="0">
              <a:buNone/>
            </a:pPr>
            <a:r>
              <a:rPr lang="ru-RU" dirty="0"/>
              <a:t> </a:t>
            </a:r>
            <a:r>
              <a:rPr lang="en-US" dirty="0"/>
              <a:t>            </a:t>
            </a:r>
            <a:r>
              <a:rPr lang="ru-RU" dirty="0"/>
              <a:t>Ах</a:t>
            </a:r>
            <a:r>
              <a:rPr lang="en-US" dirty="0"/>
              <a:t>-</a:t>
            </a:r>
            <a:r>
              <a:rPr lang="ru-RU" dirty="0" err="1"/>
              <a:t>ын</a:t>
            </a:r>
            <a:r>
              <a:rPr lang="ru-RU" dirty="0"/>
              <a:t> </a:t>
            </a:r>
            <a:r>
              <a:rPr lang="en-US" dirty="0"/>
              <a:t>            </a:t>
            </a:r>
            <a:r>
              <a:rPr lang="ru-RU" dirty="0" err="1"/>
              <a:t>морь</a:t>
            </a:r>
            <a:r>
              <a:rPr lang="ru-RU" dirty="0"/>
              <a:t> </a:t>
            </a:r>
            <a:r>
              <a:rPr lang="en-US" dirty="0"/>
              <a:t>(</a:t>
            </a:r>
            <a:r>
              <a:rPr lang="ru-RU" dirty="0"/>
              <a:t>Конь брата</a:t>
            </a:r>
            <a:r>
              <a:rPr lang="en-US" dirty="0"/>
              <a:t>)</a:t>
            </a:r>
            <a:endParaRPr lang="ru-RU" dirty="0"/>
          </a:p>
          <a:p>
            <a:pPr marL="0" indent="0">
              <a:buNone/>
            </a:pPr>
            <a:r>
              <a:rPr lang="ru-RU" dirty="0"/>
              <a:t>   </a:t>
            </a:r>
            <a:r>
              <a:rPr lang="en-US" dirty="0"/>
              <a:t>brother-GEN.SG    horse-NOM.SG</a:t>
            </a:r>
            <a:endParaRPr lang="ru-RU" dirty="0"/>
          </a:p>
          <a:p>
            <a:pPr marL="0" indent="0">
              <a:buNone/>
            </a:pPr>
            <a:r>
              <a:rPr lang="ru-RU" dirty="0"/>
              <a:t>В предикации</a:t>
            </a:r>
            <a:r>
              <a:rPr lang="en-US" dirty="0"/>
              <a:t>:</a:t>
            </a:r>
            <a:r>
              <a:rPr lang="ru-RU" dirty="0"/>
              <a:t> </a:t>
            </a:r>
            <a:r>
              <a:rPr lang="ru-RU" dirty="0" err="1"/>
              <a:t>зависимостное</a:t>
            </a:r>
            <a:r>
              <a:rPr lang="ru-RU" dirty="0"/>
              <a:t> </a:t>
            </a:r>
          </a:p>
          <a:p>
            <a:pPr marL="0" indent="0">
              <a:buNone/>
            </a:pPr>
            <a:r>
              <a:rPr lang="ru-RU" dirty="0" err="1"/>
              <a:t>Тэр</a:t>
            </a:r>
            <a:r>
              <a:rPr lang="ru-RU" dirty="0"/>
              <a:t> </a:t>
            </a:r>
            <a:r>
              <a:rPr lang="en-US" dirty="0"/>
              <a:t>            </a:t>
            </a:r>
            <a:r>
              <a:rPr lang="ru-RU" dirty="0"/>
              <a:t>ном</a:t>
            </a:r>
            <a:r>
              <a:rPr lang="en-US" dirty="0"/>
              <a:t>-</a:t>
            </a:r>
            <a:r>
              <a:rPr lang="ru-RU" dirty="0" err="1"/>
              <a:t>ыг</a:t>
            </a:r>
            <a:r>
              <a:rPr lang="ru-RU" dirty="0"/>
              <a:t> </a:t>
            </a:r>
            <a:r>
              <a:rPr lang="en-US" dirty="0"/>
              <a:t>          </a:t>
            </a:r>
            <a:r>
              <a:rPr lang="ru-RU" dirty="0" err="1"/>
              <a:t>унш-иж</a:t>
            </a:r>
            <a:r>
              <a:rPr lang="ru-RU" dirty="0"/>
              <a:t> </a:t>
            </a:r>
            <a:r>
              <a:rPr lang="en-US" dirty="0"/>
              <a:t>         </a:t>
            </a:r>
            <a:r>
              <a:rPr lang="ru-RU" dirty="0" err="1"/>
              <a:t>дууса</a:t>
            </a:r>
            <a:r>
              <a:rPr lang="ru-RU" dirty="0"/>
              <a:t>-в</a:t>
            </a:r>
            <a:r>
              <a:rPr lang="en-US" dirty="0"/>
              <a:t> </a:t>
            </a:r>
            <a:r>
              <a:rPr lang="ru-RU" dirty="0"/>
              <a:t> (Он прочитал письмо)</a:t>
            </a:r>
          </a:p>
          <a:p>
            <a:pPr marL="0" indent="0">
              <a:buNone/>
            </a:pPr>
            <a:r>
              <a:rPr lang="en-US" dirty="0"/>
              <a:t>He  book-ACC.SG   read-CVB   end-PST </a:t>
            </a:r>
          </a:p>
        </p:txBody>
      </p:sp>
    </p:spTree>
    <p:extLst>
      <p:ext uri="{BB962C8B-B14F-4D97-AF65-F5344CB8AC3E}">
        <p14:creationId xmlns:p14="http://schemas.microsoft.com/office/powerpoint/2010/main" val="3773428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4A887-D184-64F6-DF13-D1DD2527557D}"/>
              </a:ext>
            </a:extLst>
          </p:cNvPr>
          <p:cNvSpPr>
            <a:spLocks noGrp="1"/>
          </p:cNvSpPr>
          <p:nvPr>
            <p:ph type="title"/>
          </p:nvPr>
        </p:nvSpPr>
        <p:spPr/>
        <p:txBody>
          <a:bodyPr/>
          <a:lstStyle/>
          <a:p>
            <a:r>
              <a:rPr lang="ru-RU" dirty="0"/>
              <a:t>Тип ролевой кодировки</a:t>
            </a:r>
            <a:endParaRPr lang="en-US" dirty="0"/>
          </a:p>
        </p:txBody>
      </p:sp>
      <p:sp>
        <p:nvSpPr>
          <p:cNvPr id="3" name="Content Placeholder 2">
            <a:extLst>
              <a:ext uri="{FF2B5EF4-FFF2-40B4-BE49-F238E27FC236}">
                <a16:creationId xmlns:a16="http://schemas.microsoft.com/office/drawing/2014/main" id="{6225AE2A-3302-4CCB-DAC1-D2984C1C4959}"/>
              </a:ext>
            </a:extLst>
          </p:cNvPr>
          <p:cNvSpPr>
            <a:spLocks noGrp="1"/>
          </p:cNvSpPr>
          <p:nvPr>
            <p:ph idx="1"/>
          </p:nvPr>
        </p:nvSpPr>
        <p:spPr/>
        <p:txBody>
          <a:bodyPr>
            <a:normAutofit fontScale="92500"/>
          </a:bodyPr>
          <a:lstStyle/>
          <a:p>
            <a:pPr marL="0" indent="0">
              <a:buNone/>
            </a:pPr>
            <a:r>
              <a:rPr lang="ru-RU" dirty="0"/>
              <a:t>Номинативно-</a:t>
            </a:r>
            <a:r>
              <a:rPr lang="ru-RU" dirty="0" err="1"/>
              <a:t>аккузативный</a:t>
            </a:r>
            <a:r>
              <a:rPr lang="ru-RU" dirty="0"/>
              <a:t> (но есть случаи </a:t>
            </a:r>
            <a:r>
              <a:rPr lang="ru-RU" b="1" dirty="0" err="1"/>
              <a:t>директной</a:t>
            </a:r>
            <a:r>
              <a:rPr lang="ru-RU" b="1" dirty="0"/>
              <a:t> стратегии</a:t>
            </a:r>
            <a:r>
              <a:rPr lang="ru-RU" dirty="0"/>
              <a:t>)</a:t>
            </a:r>
            <a:r>
              <a:rPr lang="en-US" dirty="0"/>
              <a:t>:</a:t>
            </a:r>
            <a:endParaRPr lang="ru-RU" dirty="0"/>
          </a:p>
          <a:p>
            <a:pPr marL="0" indent="0">
              <a:buNone/>
            </a:pPr>
            <a:r>
              <a:rPr lang="ru-RU" dirty="0" err="1"/>
              <a:t>Хүү</a:t>
            </a:r>
            <a:r>
              <a:rPr lang="ru-RU" dirty="0"/>
              <a:t> </a:t>
            </a:r>
            <a:r>
              <a:rPr lang="en-US" dirty="0"/>
              <a:t>   </a:t>
            </a:r>
            <a:r>
              <a:rPr lang="ru-RU" dirty="0"/>
              <a:t>унта</a:t>
            </a:r>
            <a:r>
              <a:rPr lang="en-US" dirty="0"/>
              <a:t>-</a:t>
            </a:r>
            <a:r>
              <a:rPr lang="ru-RU" dirty="0"/>
              <a:t>ж бай</a:t>
            </a:r>
            <a:r>
              <a:rPr lang="en-US" dirty="0"/>
              <a:t>-</a:t>
            </a:r>
            <a:r>
              <a:rPr lang="ru-RU" dirty="0"/>
              <a:t>на (Мальчик спит)</a:t>
            </a:r>
          </a:p>
          <a:p>
            <a:pPr marL="0" indent="0">
              <a:buNone/>
            </a:pPr>
            <a:r>
              <a:rPr lang="en-US" dirty="0"/>
              <a:t>Boy    sleep-CVB  be-PRS</a:t>
            </a:r>
          </a:p>
          <a:p>
            <a:pPr marL="0" indent="0">
              <a:buNone/>
            </a:pPr>
            <a:endParaRPr lang="ru-RU" dirty="0"/>
          </a:p>
          <a:p>
            <a:pPr marL="0" indent="0">
              <a:buNone/>
            </a:pPr>
            <a:r>
              <a:rPr lang="ru-RU" dirty="0" err="1"/>
              <a:t>Хүү</a:t>
            </a:r>
            <a:r>
              <a:rPr lang="ru-RU" dirty="0"/>
              <a:t>      </a:t>
            </a:r>
            <a:r>
              <a:rPr lang="ru-RU" dirty="0" err="1"/>
              <a:t>гүй</a:t>
            </a:r>
            <a:r>
              <a:rPr lang="ru-RU" dirty="0"/>
              <a:t>-ж </a:t>
            </a:r>
            <a:r>
              <a:rPr lang="en-US" dirty="0"/>
              <a:t>         </a:t>
            </a:r>
            <a:r>
              <a:rPr lang="ru-RU" dirty="0"/>
              <a:t>бай-на (мальчик бежит)</a:t>
            </a:r>
          </a:p>
          <a:p>
            <a:pPr marL="0" indent="0">
              <a:buNone/>
            </a:pPr>
            <a:r>
              <a:rPr lang="en-US" dirty="0"/>
              <a:t>Boy run-CVB be-PRS</a:t>
            </a:r>
            <a:r>
              <a:rPr lang="ru-RU" dirty="0"/>
              <a:t> </a:t>
            </a:r>
          </a:p>
          <a:p>
            <a:pPr marL="0" indent="0">
              <a:buNone/>
            </a:pPr>
            <a:r>
              <a:rPr lang="ru-RU" dirty="0"/>
              <a:t>Чингис </a:t>
            </a:r>
            <a:r>
              <a:rPr lang="ru-RU" dirty="0" err="1"/>
              <a:t>хаан</a:t>
            </a:r>
            <a:r>
              <a:rPr lang="ru-RU" dirty="0"/>
              <a:t> </a:t>
            </a:r>
            <a:r>
              <a:rPr lang="en-US" dirty="0"/>
              <a:t>   </a:t>
            </a:r>
            <a:r>
              <a:rPr lang="ru-RU" dirty="0" err="1"/>
              <a:t>дэлхий</a:t>
            </a:r>
            <a:r>
              <a:rPr lang="en-US" dirty="0"/>
              <a:t>-</a:t>
            </a:r>
            <a:r>
              <a:rPr lang="ru-RU" dirty="0"/>
              <a:t>н </a:t>
            </a:r>
            <a:r>
              <a:rPr lang="en-US" dirty="0"/>
              <a:t>           </a:t>
            </a:r>
            <a:r>
              <a:rPr lang="ru-RU" dirty="0" err="1"/>
              <a:t>хагас</a:t>
            </a:r>
            <a:r>
              <a:rPr lang="en-US" dirty="0"/>
              <a:t>-</a:t>
            </a:r>
            <a:r>
              <a:rPr lang="ru-RU" dirty="0" err="1"/>
              <a:t>ыг</a:t>
            </a:r>
            <a:r>
              <a:rPr lang="ru-RU" dirty="0"/>
              <a:t> </a:t>
            </a:r>
            <a:r>
              <a:rPr lang="en-US" dirty="0"/>
              <a:t>          </a:t>
            </a:r>
            <a:r>
              <a:rPr lang="ru-RU" dirty="0" err="1"/>
              <a:t>эзлэ</a:t>
            </a:r>
            <a:r>
              <a:rPr lang="en-US" dirty="0"/>
              <a:t>-</a:t>
            </a:r>
            <a:r>
              <a:rPr lang="ru-RU" dirty="0"/>
              <a:t>в</a:t>
            </a:r>
            <a:endParaRPr lang="en-US" dirty="0"/>
          </a:p>
          <a:p>
            <a:pPr marL="0" indent="0">
              <a:buNone/>
            </a:pPr>
            <a:r>
              <a:rPr lang="en-US" dirty="0"/>
              <a:t>Genghis Khan  world-GEN.SG  half-ACC.SG</a:t>
            </a:r>
            <a:r>
              <a:rPr lang="ru-RU" dirty="0"/>
              <a:t>   </a:t>
            </a:r>
            <a:r>
              <a:rPr lang="en-US" dirty="0"/>
              <a:t>conquer-PST</a:t>
            </a:r>
          </a:p>
          <a:p>
            <a:pPr marL="0" indent="0">
              <a:buNone/>
            </a:pPr>
            <a:r>
              <a:rPr lang="en-US" dirty="0"/>
              <a:t>(</a:t>
            </a:r>
            <a:r>
              <a:rPr lang="ru-RU" dirty="0"/>
              <a:t>Чингисхан захватил половину мира</a:t>
            </a:r>
            <a:r>
              <a:rPr lang="en-US" dirty="0"/>
              <a:t>)</a:t>
            </a:r>
          </a:p>
        </p:txBody>
      </p:sp>
    </p:spTree>
    <p:extLst>
      <p:ext uri="{BB962C8B-B14F-4D97-AF65-F5344CB8AC3E}">
        <p14:creationId xmlns:p14="http://schemas.microsoft.com/office/powerpoint/2010/main" val="1752022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C71CF-4E12-2221-674A-F73B549D9D49}"/>
              </a:ext>
            </a:extLst>
          </p:cNvPr>
          <p:cNvSpPr>
            <a:spLocks noGrp="1"/>
          </p:cNvSpPr>
          <p:nvPr>
            <p:ph type="title"/>
          </p:nvPr>
        </p:nvSpPr>
        <p:spPr/>
        <p:txBody>
          <a:bodyPr/>
          <a:lstStyle/>
          <a:p>
            <a:r>
              <a:rPr lang="ru-RU" dirty="0"/>
              <a:t>Примеры </a:t>
            </a:r>
            <a:r>
              <a:rPr lang="ru-RU" dirty="0" err="1"/>
              <a:t>директной</a:t>
            </a:r>
            <a:r>
              <a:rPr lang="ru-RU" dirty="0"/>
              <a:t> стратегии</a:t>
            </a:r>
            <a:endParaRPr lang="en-US" dirty="0"/>
          </a:p>
        </p:txBody>
      </p:sp>
      <p:sp>
        <p:nvSpPr>
          <p:cNvPr id="3" name="Content Placeholder 2">
            <a:extLst>
              <a:ext uri="{FF2B5EF4-FFF2-40B4-BE49-F238E27FC236}">
                <a16:creationId xmlns:a16="http://schemas.microsoft.com/office/drawing/2014/main" id="{245842FB-F001-9CAE-7FDA-46293C1638EA}"/>
              </a:ext>
            </a:extLst>
          </p:cNvPr>
          <p:cNvSpPr>
            <a:spLocks noGrp="1"/>
          </p:cNvSpPr>
          <p:nvPr>
            <p:ph idx="1"/>
          </p:nvPr>
        </p:nvSpPr>
        <p:spPr/>
        <p:txBody>
          <a:bodyPr/>
          <a:lstStyle/>
          <a:p>
            <a:pPr marL="0" indent="0">
              <a:buNone/>
            </a:pPr>
            <a:r>
              <a:rPr lang="en-US" dirty="0"/>
              <a:t>       </a:t>
            </a:r>
            <a:r>
              <a:rPr lang="ru-RU" dirty="0" err="1"/>
              <a:t>өвөө</a:t>
            </a:r>
            <a:r>
              <a:rPr lang="ru-RU" dirty="0"/>
              <a:t> </a:t>
            </a:r>
            <a:r>
              <a:rPr lang="en-US" dirty="0"/>
              <a:t>                 </a:t>
            </a:r>
            <a:r>
              <a:rPr lang="ru-RU" dirty="0" err="1"/>
              <a:t>цай</a:t>
            </a:r>
            <a:r>
              <a:rPr lang="en-US" dirty="0"/>
              <a:t>-</a:t>
            </a:r>
            <a:r>
              <a:rPr lang="ru-RU" dirty="0"/>
              <a:t> </a:t>
            </a:r>
            <a:r>
              <a:rPr lang="en-US" dirty="0"/>
              <a:t>            </a:t>
            </a:r>
            <a:r>
              <a:rPr lang="ru-RU" dirty="0"/>
              <a:t> </a:t>
            </a:r>
            <a:r>
              <a:rPr lang="en-US" dirty="0"/>
              <a:t> </a:t>
            </a:r>
            <a:r>
              <a:rPr lang="ru-RU" dirty="0"/>
              <a:t>   </a:t>
            </a:r>
            <a:r>
              <a:rPr lang="ru-RU" dirty="0" err="1"/>
              <a:t>уу</a:t>
            </a:r>
            <a:r>
              <a:rPr lang="ru-RU" dirty="0"/>
              <a:t>-в            </a:t>
            </a:r>
            <a:r>
              <a:rPr lang="en-US" dirty="0"/>
              <a:t>(</a:t>
            </a:r>
            <a:r>
              <a:rPr lang="ru-RU" dirty="0"/>
              <a:t>Дед выпил чаю</a:t>
            </a:r>
            <a:r>
              <a:rPr lang="en-US" dirty="0"/>
              <a:t>)</a:t>
            </a:r>
            <a:endParaRPr lang="ru-RU" dirty="0"/>
          </a:p>
          <a:p>
            <a:pPr marL="0" indent="0">
              <a:buNone/>
            </a:pPr>
            <a:r>
              <a:rPr lang="en-US" dirty="0"/>
              <a:t>Grandfather         tea-NOM.SG    drink</a:t>
            </a:r>
            <a:r>
              <a:rPr lang="ru-RU" dirty="0"/>
              <a:t>-</a:t>
            </a:r>
            <a:r>
              <a:rPr lang="en-US" dirty="0"/>
              <a:t>PST</a:t>
            </a:r>
            <a:endParaRPr lang="ru-RU" dirty="0"/>
          </a:p>
          <a:p>
            <a:pPr marL="0" indent="0">
              <a:buNone/>
            </a:pPr>
            <a:endParaRPr lang="ru-RU" dirty="0"/>
          </a:p>
          <a:p>
            <a:pPr marL="0" indent="0">
              <a:buNone/>
            </a:pPr>
            <a:r>
              <a:rPr lang="ru-RU" dirty="0"/>
              <a:t>Мод </a:t>
            </a:r>
            <a:r>
              <a:rPr lang="ru-RU" dirty="0" err="1"/>
              <a:t>цавчих</a:t>
            </a:r>
            <a:r>
              <a:rPr lang="ru-RU" dirty="0"/>
              <a:t> – рубить дерево</a:t>
            </a:r>
          </a:p>
          <a:p>
            <a:pPr marL="0" indent="0">
              <a:buNone/>
            </a:pPr>
            <a:r>
              <a:rPr lang="ru-RU" dirty="0"/>
              <a:t>Мах чанах – варить мясо</a:t>
            </a:r>
          </a:p>
          <a:p>
            <a:pPr marL="0" indent="0">
              <a:buNone/>
            </a:pPr>
            <a:r>
              <a:rPr lang="ru-RU" dirty="0" err="1"/>
              <a:t>Морь</a:t>
            </a:r>
            <a:r>
              <a:rPr lang="ru-RU" dirty="0"/>
              <a:t> </a:t>
            </a:r>
            <a:r>
              <a:rPr lang="ru-RU" dirty="0" err="1"/>
              <a:t>усалах</a:t>
            </a:r>
            <a:r>
              <a:rPr lang="ru-RU" dirty="0"/>
              <a:t> – поить коня</a:t>
            </a:r>
          </a:p>
          <a:p>
            <a:pPr marL="0" indent="0">
              <a:buNone/>
            </a:pPr>
            <a:r>
              <a:rPr lang="ru-RU" dirty="0" err="1"/>
              <a:t>Муу</a:t>
            </a:r>
            <a:r>
              <a:rPr lang="ru-RU" dirty="0"/>
              <a:t> санах – задумать злое</a:t>
            </a:r>
          </a:p>
          <a:p>
            <a:pPr marL="0" indent="0">
              <a:buNone/>
            </a:pPr>
            <a:r>
              <a:rPr lang="ru-RU" dirty="0" err="1"/>
              <a:t>Тамтхи</a:t>
            </a:r>
            <a:r>
              <a:rPr lang="ru-RU" dirty="0"/>
              <a:t> татах – курить табак</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2445544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7387B-09D8-FDDF-8026-2176D51658A4}"/>
              </a:ext>
            </a:extLst>
          </p:cNvPr>
          <p:cNvSpPr>
            <a:spLocks noGrp="1"/>
          </p:cNvSpPr>
          <p:nvPr>
            <p:ph type="title"/>
          </p:nvPr>
        </p:nvSpPr>
        <p:spPr/>
        <p:txBody>
          <a:bodyPr/>
          <a:lstStyle/>
          <a:p>
            <a:r>
              <a:rPr lang="ru-RU" dirty="0"/>
              <a:t>Морфосинтаксические особенности</a:t>
            </a:r>
            <a:endParaRPr lang="en-US" dirty="0"/>
          </a:p>
        </p:txBody>
      </p:sp>
      <p:sp>
        <p:nvSpPr>
          <p:cNvPr id="3" name="Content Placeholder 2">
            <a:extLst>
              <a:ext uri="{FF2B5EF4-FFF2-40B4-BE49-F238E27FC236}">
                <a16:creationId xmlns:a16="http://schemas.microsoft.com/office/drawing/2014/main" id="{73BF46A4-6B01-0144-0C2D-2C9C89955E7B}"/>
              </a:ext>
            </a:extLst>
          </p:cNvPr>
          <p:cNvSpPr>
            <a:spLocks noGrp="1"/>
          </p:cNvSpPr>
          <p:nvPr>
            <p:ph idx="1"/>
          </p:nvPr>
        </p:nvSpPr>
        <p:spPr/>
        <p:txBody>
          <a:bodyPr/>
          <a:lstStyle/>
          <a:p>
            <a:pPr marL="0" indent="0">
              <a:buNone/>
            </a:pPr>
            <a:r>
              <a:rPr lang="ru-RU" dirty="0"/>
              <a:t>-Отсутствие категории рода</a:t>
            </a:r>
            <a:r>
              <a:rPr lang="en-US" dirty="0"/>
              <a:t>: </a:t>
            </a:r>
            <a:r>
              <a:rPr lang="ru-RU" dirty="0"/>
              <a:t>нет разделения на мужской, женский и средний род</a:t>
            </a:r>
          </a:p>
          <a:p>
            <a:pPr marL="0" indent="0">
              <a:buNone/>
            </a:pPr>
            <a:r>
              <a:rPr lang="ru-RU" dirty="0"/>
              <a:t>-безличное спряжение</a:t>
            </a:r>
          </a:p>
          <a:p>
            <a:pPr marL="0" indent="0">
              <a:buNone/>
            </a:pPr>
            <a:r>
              <a:rPr lang="ru-RU" dirty="0"/>
              <a:t>-отсутствие личного местоимения третьего лица</a:t>
            </a:r>
            <a:endParaRPr lang="en-US" dirty="0"/>
          </a:p>
        </p:txBody>
      </p:sp>
    </p:spTree>
    <p:extLst>
      <p:ext uri="{BB962C8B-B14F-4D97-AF65-F5344CB8AC3E}">
        <p14:creationId xmlns:p14="http://schemas.microsoft.com/office/powerpoint/2010/main" val="406724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F130-03B8-6069-086E-D2FAF4037F4D}"/>
              </a:ext>
            </a:extLst>
          </p:cNvPr>
          <p:cNvSpPr>
            <a:spLocks noGrp="1"/>
          </p:cNvSpPr>
          <p:nvPr>
            <p:ph type="title"/>
          </p:nvPr>
        </p:nvSpPr>
        <p:spPr/>
        <p:txBody>
          <a:bodyPr/>
          <a:lstStyle/>
          <a:p>
            <a:pPr algn="ctr"/>
            <a:r>
              <a:rPr lang="ru-RU" dirty="0"/>
              <a:t>Система времён в монгольском</a:t>
            </a:r>
            <a:endParaRPr lang="en-US" dirty="0"/>
          </a:p>
        </p:txBody>
      </p:sp>
      <p:sp>
        <p:nvSpPr>
          <p:cNvPr id="3" name="Content Placeholder 2">
            <a:extLst>
              <a:ext uri="{FF2B5EF4-FFF2-40B4-BE49-F238E27FC236}">
                <a16:creationId xmlns:a16="http://schemas.microsoft.com/office/drawing/2014/main" id="{9F5D29B7-0A37-A07F-1492-B85260BD918A}"/>
              </a:ext>
            </a:extLst>
          </p:cNvPr>
          <p:cNvSpPr>
            <a:spLocks noGrp="1"/>
          </p:cNvSpPr>
          <p:nvPr>
            <p:ph idx="1"/>
          </p:nvPr>
        </p:nvSpPr>
        <p:spPr>
          <a:xfrm>
            <a:off x="838200" y="1771304"/>
            <a:ext cx="10515600" cy="4351338"/>
          </a:xfrm>
        </p:spPr>
        <p:txBody>
          <a:bodyPr/>
          <a:lstStyle/>
          <a:p>
            <a:pPr marL="0" indent="0">
              <a:buNone/>
            </a:pPr>
            <a:r>
              <a:rPr lang="ru-RU" dirty="0"/>
              <a:t>Настояще-будущее</a:t>
            </a:r>
            <a:r>
              <a:rPr lang="en-US" dirty="0"/>
              <a:t>:</a:t>
            </a:r>
            <a:r>
              <a:rPr lang="ru-RU" dirty="0"/>
              <a:t> Би </a:t>
            </a:r>
            <a:r>
              <a:rPr lang="ru-RU" dirty="0" err="1"/>
              <a:t>цай</a:t>
            </a:r>
            <a:r>
              <a:rPr lang="ru-RU" dirty="0"/>
              <a:t> </a:t>
            </a:r>
            <a:r>
              <a:rPr lang="ru-RU" dirty="0" err="1"/>
              <a:t>уу</a:t>
            </a:r>
            <a:r>
              <a:rPr lang="ru-RU" b="1" dirty="0" err="1"/>
              <a:t>на</a:t>
            </a:r>
            <a:r>
              <a:rPr lang="ru-RU" b="1" dirty="0"/>
              <a:t> </a:t>
            </a:r>
            <a:r>
              <a:rPr lang="ru-RU" dirty="0"/>
              <a:t>(я пью чай)</a:t>
            </a:r>
            <a:endParaRPr lang="ru-RU" b="1" dirty="0"/>
          </a:p>
          <a:p>
            <a:pPr marL="0" indent="0">
              <a:buNone/>
            </a:pPr>
            <a:r>
              <a:rPr lang="ru-RU" dirty="0"/>
              <a:t>Настоящее продолженное</a:t>
            </a:r>
            <a:r>
              <a:rPr lang="en-US" dirty="0"/>
              <a:t>: </a:t>
            </a:r>
            <a:r>
              <a:rPr lang="ru-RU" dirty="0"/>
              <a:t>Би </a:t>
            </a:r>
            <a:r>
              <a:rPr lang="ru-RU" dirty="0" err="1"/>
              <a:t>цай</a:t>
            </a:r>
            <a:r>
              <a:rPr lang="ru-RU" dirty="0"/>
              <a:t> </a:t>
            </a:r>
            <a:r>
              <a:rPr lang="ru-RU" dirty="0" err="1"/>
              <a:t>уу</a:t>
            </a:r>
            <a:r>
              <a:rPr lang="ru-RU" b="1" dirty="0" err="1"/>
              <a:t>ж</a:t>
            </a:r>
            <a:r>
              <a:rPr lang="ru-RU" dirty="0"/>
              <a:t> </a:t>
            </a:r>
            <a:r>
              <a:rPr lang="ru-RU" dirty="0" err="1"/>
              <a:t>бай</a:t>
            </a:r>
            <a:r>
              <a:rPr lang="ru-RU" b="1" dirty="0" err="1"/>
              <a:t>на</a:t>
            </a:r>
            <a:r>
              <a:rPr lang="ru-RU" b="1" dirty="0"/>
              <a:t> </a:t>
            </a:r>
            <a:r>
              <a:rPr lang="ru-RU" dirty="0"/>
              <a:t>(я пью чай)</a:t>
            </a:r>
            <a:endParaRPr lang="ru-RU" b="1" dirty="0"/>
          </a:p>
          <a:p>
            <a:pPr marL="0" indent="0">
              <a:buNone/>
            </a:pPr>
            <a:r>
              <a:rPr lang="ru-RU" dirty="0"/>
              <a:t>Недавно-прошедшее</a:t>
            </a:r>
            <a:r>
              <a:rPr lang="en-US" dirty="0"/>
              <a:t>:</a:t>
            </a:r>
            <a:r>
              <a:rPr lang="ru-RU" dirty="0"/>
              <a:t> Би </a:t>
            </a:r>
            <a:r>
              <a:rPr lang="ru-RU" dirty="0" err="1"/>
              <a:t>цай</a:t>
            </a:r>
            <a:r>
              <a:rPr lang="ru-RU" dirty="0"/>
              <a:t> </a:t>
            </a:r>
            <a:r>
              <a:rPr lang="ru-RU" dirty="0" err="1"/>
              <a:t>уу</a:t>
            </a:r>
            <a:r>
              <a:rPr lang="ru-RU" b="1" dirty="0" err="1"/>
              <a:t>в</a:t>
            </a:r>
            <a:r>
              <a:rPr lang="ru-RU" b="1" dirty="0"/>
              <a:t> </a:t>
            </a:r>
            <a:r>
              <a:rPr lang="ru-RU" dirty="0"/>
              <a:t>(я выпил чаю)</a:t>
            </a:r>
            <a:endParaRPr lang="ru-RU" b="1" dirty="0"/>
          </a:p>
          <a:p>
            <a:pPr marL="0" indent="0">
              <a:buNone/>
            </a:pPr>
            <a:r>
              <a:rPr lang="ru-RU" dirty="0"/>
              <a:t>Давно-прошедшее</a:t>
            </a:r>
            <a:r>
              <a:rPr lang="en-US" dirty="0"/>
              <a:t>: </a:t>
            </a:r>
            <a:r>
              <a:rPr lang="ru-RU" dirty="0"/>
              <a:t>Чингис хан </a:t>
            </a:r>
            <a:r>
              <a:rPr lang="ru-RU" dirty="0" err="1"/>
              <a:t>цай</a:t>
            </a:r>
            <a:r>
              <a:rPr lang="ru-RU" dirty="0"/>
              <a:t> </a:t>
            </a:r>
            <a:r>
              <a:rPr lang="ru-RU" dirty="0" err="1"/>
              <a:t>уу</a:t>
            </a:r>
            <a:r>
              <a:rPr lang="ru-RU" b="1" dirty="0" err="1"/>
              <a:t>лаа</a:t>
            </a:r>
            <a:r>
              <a:rPr lang="ru-RU" dirty="0"/>
              <a:t> (Чингисхан пил чай)</a:t>
            </a:r>
          </a:p>
        </p:txBody>
      </p:sp>
    </p:spTree>
    <p:extLst>
      <p:ext uri="{BB962C8B-B14F-4D97-AF65-F5344CB8AC3E}">
        <p14:creationId xmlns:p14="http://schemas.microsoft.com/office/powerpoint/2010/main" val="1418596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306CE-EF02-EA28-2ECB-A84584FF8451}"/>
              </a:ext>
            </a:extLst>
          </p:cNvPr>
          <p:cNvSpPr>
            <a:spLocks noGrp="1"/>
          </p:cNvSpPr>
          <p:nvPr>
            <p:ph type="title"/>
          </p:nvPr>
        </p:nvSpPr>
        <p:spPr/>
        <p:txBody>
          <a:bodyPr/>
          <a:lstStyle/>
          <a:p>
            <a:pPr algn="ctr"/>
            <a:r>
              <a:rPr lang="ru-RU" dirty="0"/>
              <a:t>Система деепричастий</a:t>
            </a:r>
            <a:endParaRPr lang="en-US" dirty="0"/>
          </a:p>
        </p:txBody>
      </p:sp>
      <p:sp>
        <p:nvSpPr>
          <p:cNvPr id="3" name="Content Placeholder 2">
            <a:extLst>
              <a:ext uri="{FF2B5EF4-FFF2-40B4-BE49-F238E27FC236}">
                <a16:creationId xmlns:a16="http://schemas.microsoft.com/office/drawing/2014/main" id="{66959664-A3ED-5AF7-B59D-FA328DE3592C}"/>
              </a:ext>
            </a:extLst>
          </p:cNvPr>
          <p:cNvSpPr>
            <a:spLocks noGrp="1"/>
          </p:cNvSpPr>
          <p:nvPr>
            <p:ph idx="1"/>
          </p:nvPr>
        </p:nvSpPr>
        <p:spPr/>
        <p:txBody>
          <a:bodyPr/>
          <a:lstStyle/>
          <a:p>
            <a:pPr marL="514350" indent="-514350">
              <a:buAutoNum type="arabicParenR"/>
            </a:pPr>
            <a:r>
              <a:rPr lang="ru-RU" dirty="0"/>
              <a:t>Сопутствующие</a:t>
            </a:r>
            <a:r>
              <a:rPr lang="en-US" dirty="0"/>
              <a:t>: </a:t>
            </a:r>
            <a:r>
              <a:rPr lang="ru-RU" dirty="0"/>
              <a:t>соединительное – </a:t>
            </a:r>
            <a:r>
              <a:rPr lang="ru-RU" dirty="0" err="1"/>
              <a:t>яв</a:t>
            </a:r>
            <a:r>
              <a:rPr lang="ru-RU" b="1" dirty="0" err="1"/>
              <a:t>ж</a:t>
            </a:r>
            <a:r>
              <a:rPr lang="ru-RU" dirty="0"/>
              <a:t>, слитное </a:t>
            </a:r>
            <a:r>
              <a:rPr lang="ru-RU" dirty="0" err="1"/>
              <a:t>яв</a:t>
            </a:r>
            <a:r>
              <a:rPr lang="ru-RU" b="1" dirty="0" err="1"/>
              <a:t>ан</a:t>
            </a:r>
            <a:r>
              <a:rPr lang="ru-RU" dirty="0"/>
              <a:t>, разделительное – </a:t>
            </a:r>
            <a:r>
              <a:rPr lang="ru-RU" dirty="0" err="1"/>
              <a:t>яв</a:t>
            </a:r>
            <a:r>
              <a:rPr lang="ru-RU" b="1" dirty="0" err="1"/>
              <a:t>ад</a:t>
            </a:r>
            <a:r>
              <a:rPr lang="ru-RU" b="1" dirty="0"/>
              <a:t>.</a:t>
            </a:r>
          </a:p>
          <a:p>
            <a:pPr marL="514350" indent="-514350">
              <a:buAutoNum type="arabicParenR"/>
            </a:pPr>
            <a:r>
              <a:rPr lang="ru-RU" sz="3200" dirty="0"/>
              <a:t>Обстоятельственные</a:t>
            </a:r>
            <a:r>
              <a:rPr lang="en-US" sz="3200" dirty="0"/>
              <a:t>: </a:t>
            </a:r>
            <a:r>
              <a:rPr lang="ru-RU" sz="3200" dirty="0"/>
              <a:t>попутное – </a:t>
            </a:r>
            <a:r>
              <a:rPr lang="ru-RU" sz="3200" dirty="0" err="1"/>
              <a:t>яв</a:t>
            </a:r>
            <a:r>
              <a:rPr lang="ru-RU" sz="3200" b="1" dirty="0" err="1"/>
              <a:t>ангуут</a:t>
            </a:r>
            <a:r>
              <a:rPr lang="ru-RU" sz="3200" dirty="0"/>
              <a:t>, субъектно-притяжательное – </a:t>
            </a:r>
            <a:r>
              <a:rPr lang="ru-RU" sz="3200" dirty="0" err="1"/>
              <a:t>яв</a:t>
            </a:r>
            <a:r>
              <a:rPr lang="ru-RU" sz="3200" b="1" dirty="0" err="1"/>
              <a:t>снаа</a:t>
            </a:r>
            <a:r>
              <a:rPr lang="ru-RU" sz="3200" dirty="0"/>
              <a:t>, продолжительное – </a:t>
            </a:r>
            <a:r>
              <a:rPr lang="ru-RU" sz="3200" dirty="0" err="1"/>
              <a:t>яв</a:t>
            </a:r>
            <a:r>
              <a:rPr lang="ru-RU" sz="3200" b="1" dirty="0" err="1"/>
              <a:t>саар</a:t>
            </a:r>
            <a:r>
              <a:rPr lang="ru-RU" sz="3200" dirty="0"/>
              <a:t>, предварительное – </a:t>
            </a:r>
            <a:r>
              <a:rPr lang="ru-RU" sz="3200" dirty="0" err="1"/>
              <a:t>яв</a:t>
            </a:r>
            <a:r>
              <a:rPr lang="ru-RU" sz="3200" b="1" dirty="0" err="1"/>
              <a:t>магу</a:t>
            </a:r>
            <a:r>
              <a:rPr lang="ru-RU" sz="3200" dirty="0"/>
              <a:t>, последовательное – </a:t>
            </a:r>
            <a:r>
              <a:rPr lang="ru-RU" sz="3200" dirty="0" err="1"/>
              <a:t>яв</a:t>
            </a:r>
            <a:r>
              <a:rPr lang="ru-RU" sz="3200" b="1" dirty="0" err="1"/>
              <a:t>хлаар</a:t>
            </a:r>
            <a:r>
              <a:rPr lang="ru-RU" sz="3200" dirty="0"/>
              <a:t>, предела – </a:t>
            </a:r>
            <a:r>
              <a:rPr lang="ru-RU" sz="3200" dirty="0" err="1"/>
              <a:t>яв</a:t>
            </a:r>
            <a:r>
              <a:rPr lang="ru-RU" sz="3200" b="1" dirty="0" err="1"/>
              <a:t>тал</a:t>
            </a:r>
            <a:r>
              <a:rPr lang="ru-RU" sz="3200" dirty="0"/>
              <a:t>, условное – </a:t>
            </a:r>
            <a:r>
              <a:rPr lang="ru-RU" sz="3200" dirty="0" err="1"/>
              <a:t>яв</a:t>
            </a:r>
            <a:r>
              <a:rPr lang="ru-RU" sz="3200" b="1" dirty="0" err="1"/>
              <a:t>бал</a:t>
            </a:r>
            <a:r>
              <a:rPr lang="ru-RU" sz="3200" dirty="0"/>
              <a:t>, причинное – </a:t>
            </a:r>
            <a:r>
              <a:rPr lang="ru-RU" sz="3200" dirty="0" err="1"/>
              <a:t>яв</a:t>
            </a:r>
            <a:r>
              <a:rPr lang="ru-RU" sz="3200" b="1" dirty="0" err="1"/>
              <a:t>снаар</a:t>
            </a:r>
            <a:r>
              <a:rPr lang="ru-RU" sz="3200" dirty="0"/>
              <a:t>, целевое – </a:t>
            </a:r>
            <a:r>
              <a:rPr lang="ru-RU" sz="3200" dirty="0" err="1"/>
              <a:t>яв</a:t>
            </a:r>
            <a:r>
              <a:rPr lang="ru-RU" sz="3200" b="1" dirty="0" err="1"/>
              <a:t>ахаар</a:t>
            </a:r>
            <a:r>
              <a:rPr lang="ru-RU" sz="3200" dirty="0"/>
              <a:t>, уступительное – </a:t>
            </a:r>
            <a:r>
              <a:rPr lang="ru-RU" sz="3200" dirty="0" err="1"/>
              <a:t>яв</a:t>
            </a:r>
            <a:r>
              <a:rPr lang="ru-RU" sz="3200" b="1" dirty="0" err="1"/>
              <a:t>авч</a:t>
            </a:r>
            <a:r>
              <a:rPr lang="ru-RU" sz="3200" dirty="0"/>
              <a:t>, заменное - </a:t>
            </a:r>
            <a:r>
              <a:rPr lang="ru-RU" sz="3200" dirty="0" err="1"/>
              <a:t>яв</a:t>
            </a:r>
            <a:r>
              <a:rPr lang="ru-RU" sz="3200" b="1" dirty="0" err="1"/>
              <a:t>ангаа</a:t>
            </a:r>
            <a:endParaRPr lang="en-US" sz="3200" dirty="0"/>
          </a:p>
        </p:txBody>
      </p:sp>
    </p:spTree>
    <p:extLst>
      <p:ext uri="{BB962C8B-B14F-4D97-AF65-F5344CB8AC3E}">
        <p14:creationId xmlns:p14="http://schemas.microsoft.com/office/powerpoint/2010/main" val="2933038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EB5B6F-D91C-877A-B8A5-47295C52919F}"/>
              </a:ext>
            </a:extLst>
          </p:cNvPr>
          <p:cNvSpPr>
            <a:spLocks noGrp="1"/>
          </p:cNvSpPr>
          <p:nvPr>
            <p:ph type="title"/>
          </p:nvPr>
        </p:nvSpPr>
        <p:spPr>
          <a:xfrm>
            <a:off x="1137034" y="609597"/>
            <a:ext cx="9392421" cy="1330841"/>
          </a:xfrm>
        </p:spPr>
        <p:txBody>
          <a:bodyPr>
            <a:normAutofit/>
          </a:bodyPr>
          <a:lstStyle/>
          <a:p>
            <a:r>
              <a:rPr lang="ru-RU" dirty="0"/>
              <a:t>Фонетика. Общая характеристика</a:t>
            </a:r>
            <a:endParaRPr lang="en-US" dirty="0"/>
          </a:p>
        </p:txBody>
      </p:sp>
      <p:sp>
        <p:nvSpPr>
          <p:cNvPr id="3" name="Content Placeholder 2">
            <a:extLst>
              <a:ext uri="{FF2B5EF4-FFF2-40B4-BE49-F238E27FC236}">
                <a16:creationId xmlns:a16="http://schemas.microsoft.com/office/drawing/2014/main" id="{AD9F4447-23BD-FE88-9D97-A1C6B3827C65}"/>
              </a:ext>
            </a:extLst>
          </p:cNvPr>
          <p:cNvSpPr>
            <a:spLocks noGrp="1"/>
          </p:cNvSpPr>
          <p:nvPr>
            <p:ph idx="1"/>
          </p:nvPr>
        </p:nvSpPr>
        <p:spPr>
          <a:xfrm>
            <a:off x="1137034" y="2198362"/>
            <a:ext cx="4958966" cy="3917773"/>
          </a:xfrm>
        </p:spPr>
        <p:txBody>
          <a:bodyPr>
            <a:normAutofit/>
          </a:bodyPr>
          <a:lstStyle/>
          <a:p>
            <a:pPr marL="514350" indent="-514350">
              <a:buAutoNum type="arabicParenR"/>
            </a:pPr>
            <a:r>
              <a:rPr lang="ru-RU" sz="2400" dirty="0"/>
              <a:t>Ударение всегда на первом слоге</a:t>
            </a:r>
          </a:p>
          <a:p>
            <a:pPr marL="514350" indent="-514350">
              <a:buAutoNum type="arabicParenR"/>
            </a:pPr>
            <a:r>
              <a:rPr lang="ru-RU" sz="2400" dirty="0"/>
              <a:t>Гармония гласных</a:t>
            </a:r>
          </a:p>
          <a:p>
            <a:pPr marL="514350" indent="-514350">
              <a:buAutoNum type="arabicParenR"/>
            </a:pPr>
            <a:r>
              <a:rPr lang="ru-RU" sz="2400" dirty="0"/>
              <a:t>Редукция кратких неударных слогов</a:t>
            </a:r>
          </a:p>
          <a:p>
            <a:pPr marL="0" indent="0">
              <a:buNone/>
            </a:pPr>
            <a:endParaRPr lang="ru-RU" sz="2400" dirty="0"/>
          </a:p>
          <a:p>
            <a:pPr marL="0" indent="0">
              <a:buNone/>
            </a:pPr>
            <a:r>
              <a:rPr lang="ru-RU" sz="2600" dirty="0"/>
              <a:t>-</a:t>
            </a:r>
            <a:r>
              <a:rPr lang="ru-RU" sz="2600" dirty="0" err="1"/>
              <a:t>Аварг</a:t>
            </a:r>
            <a:r>
              <a:rPr lang="ru-RU" sz="2600" b="1" dirty="0" err="1"/>
              <a:t>аас</a:t>
            </a:r>
            <a:r>
              <a:rPr lang="ru-RU" sz="2600" b="1" dirty="0"/>
              <a:t> -</a:t>
            </a:r>
            <a:r>
              <a:rPr lang="ru-RU" sz="2600" dirty="0"/>
              <a:t> </a:t>
            </a:r>
            <a:r>
              <a:rPr lang="ru-RU" sz="2600" dirty="0" err="1"/>
              <a:t>Нөмр</a:t>
            </a:r>
            <a:r>
              <a:rPr lang="ru-RU" sz="2600" b="1" dirty="0" err="1"/>
              <a:t>өөс</a:t>
            </a:r>
            <a:endParaRPr lang="en-US" sz="2600" b="1" dirty="0"/>
          </a:p>
          <a:p>
            <a:pPr marL="0" indent="0">
              <a:buNone/>
            </a:pPr>
            <a:r>
              <a:rPr lang="ru-RU" sz="2600" dirty="0"/>
              <a:t>-</a:t>
            </a:r>
            <a:r>
              <a:rPr lang="ru-RU" sz="2600" dirty="0" err="1"/>
              <a:t>Энэ</a:t>
            </a:r>
            <a:r>
              <a:rPr lang="ru-RU" sz="2600" dirty="0"/>
              <a:t> Чингис хан </a:t>
            </a:r>
            <a:r>
              <a:rPr lang="ru-RU" sz="2600" b="1" dirty="0" err="1"/>
              <a:t>уу</a:t>
            </a:r>
            <a:r>
              <a:rPr lang="ru-RU" sz="2600" dirty="0"/>
              <a:t>, </a:t>
            </a:r>
            <a:r>
              <a:rPr lang="ru-RU" sz="2600" dirty="0" err="1"/>
              <a:t>Энэ</a:t>
            </a:r>
            <a:r>
              <a:rPr lang="ru-RU" sz="2600" dirty="0"/>
              <a:t> </a:t>
            </a:r>
            <a:r>
              <a:rPr lang="ru-RU" sz="2600" dirty="0" err="1"/>
              <a:t>үүл</a:t>
            </a:r>
            <a:r>
              <a:rPr lang="ru-RU" sz="2600" dirty="0"/>
              <a:t> </a:t>
            </a:r>
            <a:r>
              <a:rPr lang="ru-RU" sz="2600" b="1" dirty="0" err="1"/>
              <a:t>үү</a:t>
            </a:r>
            <a:r>
              <a:rPr lang="ru-RU" sz="2600" dirty="0"/>
              <a:t>?</a:t>
            </a:r>
            <a:endParaRPr lang="en-US" sz="2600" dirty="0"/>
          </a:p>
          <a:p>
            <a:pPr marL="0" indent="0">
              <a:buNone/>
            </a:pPr>
            <a:r>
              <a:rPr lang="ru-RU" sz="2000" dirty="0"/>
              <a:t>	</a:t>
            </a:r>
            <a:endParaRPr lang="en-US" sz="2000" dirty="0"/>
          </a:p>
        </p:txBody>
      </p:sp>
      <p:pic>
        <p:nvPicPr>
          <p:cNvPr id="1026" name="Picture 2" descr="undefined">
            <a:extLst>
              <a:ext uri="{FF2B5EF4-FFF2-40B4-BE49-F238E27FC236}">
                <a16:creationId xmlns:a16="http://schemas.microsoft.com/office/drawing/2014/main" id="{AC4EA02B-FA05-BE02-62C3-F3AFDE80A97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404852"/>
            <a:ext cx="4788505" cy="3316039"/>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49056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913F-E2B4-5B25-F73A-75D3EA621E0C}"/>
              </a:ext>
            </a:extLst>
          </p:cNvPr>
          <p:cNvSpPr>
            <a:spLocks noGrp="1"/>
          </p:cNvSpPr>
          <p:nvPr>
            <p:ph type="title"/>
          </p:nvPr>
        </p:nvSpPr>
        <p:spPr/>
        <p:txBody>
          <a:bodyPr/>
          <a:lstStyle/>
          <a:p>
            <a:pPr algn="ctr"/>
            <a:r>
              <a:rPr lang="ru-RU" dirty="0"/>
              <a:t>Основные консонанты и их графические отображения</a:t>
            </a:r>
            <a:endParaRPr lang="en-US" dirty="0"/>
          </a:p>
        </p:txBody>
      </p:sp>
      <p:sp>
        <p:nvSpPr>
          <p:cNvPr id="3" name="Content Placeholder 2">
            <a:extLst>
              <a:ext uri="{FF2B5EF4-FFF2-40B4-BE49-F238E27FC236}">
                <a16:creationId xmlns:a16="http://schemas.microsoft.com/office/drawing/2014/main" id="{3DF279E1-3B2B-219E-BB1C-F60E07C60E52}"/>
              </a:ext>
            </a:extLst>
          </p:cNvPr>
          <p:cNvSpPr>
            <a:spLocks noGrp="1"/>
          </p:cNvSpPr>
          <p:nvPr>
            <p:ph idx="1"/>
          </p:nvPr>
        </p:nvSpPr>
        <p:spPr/>
        <p:txBody>
          <a:bodyPr>
            <a:normAutofit/>
          </a:bodyPr>
          <a:lstStyle/>
          <a:p>
            <a:pPr marL="0" indent="0">
              <a:buNone/>
            </a:pPr>
            <a:r>
              <a:rPr lang="ru-RU" dirty="0"/>
              <a:t>Ф – </a:t>
            </a:r>
            <a:r>
              <a:rPr lang="en-US" dirty="0"/>
              <a:t>f</a:t>
            </a:r>
            <a:r>
              <a:rPr lang="ru-RU" dirty="0"/>
              <a:t>            Р – </a:t>
            </a:r>
            <a:r>
              <a:rPr lang="en-US" dirty="0"/>
              <a:t>r</a:t>
            </a:r>
            <a:r>
              <a:rPr lang="ru-RU" dirty="0"/>
              <a:t>   ч - </a:t>
            </a:r>
            <a:r>
              <a:rPr lang="en-US" dirty="0" err="1"/>
              <a:t>t͡ʃʰ</a:t>
            </a:r>
            <a:endParaRPr lang="en-US" dirty="0"/>
          </a:p>
          <a:p>
            <a:pPr marL="0" indent="0">
              <a:buNone/>
            </a:pPr>
            <a:r>
              <a:rPr lang="ru-RU" dirty="0"/>
              <a:t>Г – </a:t>
            </a:r>
            <a:r>
              <a:rPr lang="en-US" dirty="0"/>
              <a:t>g/ɢ</a:t>
            </a:r>
            <a:r>
              <a:rPr lang="ru-RU" dirty="0"/>
              <a:t>        С</a:t>
            </a:r>
            <a:r>
              <a:rPr lang="en-US" dirty="0"/>
              <a:t> </a:t>
            </a:r>
            <a:r>
              <a:rPr lang="ru-RU" dirty="0"/>
              <a:t>-</a:t>
            </a:r>
            <a:r>
              <a:rPr lang="en-US" dirty="0"/>
              <a:t> s</a:t>
            </a:r>
            <a:r>
              <a:rPr lang="ru-RU" dirty="0"/>
              <a:t>      В - </a:t>
            </a:r>
            <a:r>
              <a:rPr lang="en-US" dirty="0"/>
              <a:t>w</a:t>
            </a:r>
          </a:p>
          <a:p>
            <a:pPr marL="0" indent="0">
              <a:buNone/>
            </a:pPr>
            <a:r>
              <a:rPr lang="ru-RU" dirty="0"/>
              <a:t>К - </a:t>
            </a:r>
            <a:r>
              <a:rPr lang="en-US" dirty="0" err="1"/>
              <a:t>kʰ</a:t>
            </a:r>
            <a:r>
              <a:rPr lang="ru-RU" dirty="0"/>
              <a:t>          ш</a:t>
            </a:r>
            <a:r>
              <a:rPr lang="en-US" dirty="0"/>
              <a:t>/</a:t>
            </a:r>
            <a:r>
              <a:rPr lang="ru-RU" dirty="0"/>
              <a:t>щ</a:t>
            </a:r>
            <a:r>
              <a:rPr lang="en-US" dirty="0"/>
              <a:t> - ʃ</a:t>
            </a:r>
            <a:r>
              <a:rPr lang="ru-RU" dirty="0"/>
              <a:t>  Х - </a:t>
            </a:r>
            <a:r>
              <a:rPr lang="en-US" dirty="0"/>
              <a:t>x</a:t>
            </a:r>
            <a:endParaRPr lang="ru-RU" dirty="0"/>
          </a:p>
          <a:p>
            <a:pPr marL="0" indent="0">
              <a:buNone/>
            </a:pPr>
            <a:r>
              <a:rPr lang="ru-RU" b="1" dirty="0"/>
              <a:t>Л - </a:t>
            </a:r>
            <a:r>
              <a:rPr lang="en-US" b="1" dirty="0"/>
              <a:t>ɮ</a:t>
            </a:r>
            <a:r>
              <a:rPr lang="ru-RU" b="1" dirty="0"/>
              <a:t>          </a:t>
            </a:r>
            <a:r>
              <a:rPr lang="ru-RU" dirty="0"/>
              <a:t>Д</a:t>
            </a:r>
            <a:r>
              <a:rPr lang="en-US" dirty="0"/>
              <a:t> - t</a:t>
            </a:r>
            <a:endParaRPr lang="ru-RU" dirty="0"/>
          </a:p>
          <a:p>
            <a:pPr marL="0" indent="0">
              <a:buNone/>
            </a:pPr>
            <a:r>
              <a:rPr lang="ru-RU" dirty="0"/>
              <a:t>М – </a:t>
            </a:r>
            <a:r>
              <a:rPr lang="en-US" dirty="0"/>
              <a:t>m</a:t>
            </a:r>
            <a:r>
              <a:rPr lang="ru-RU" dirty="0"/>
              <a:t>       Т - </a:t>
            </a:r>
            <a:r>
              <a:rPr lang="en-US" dirty="0" err="1"/>
              <a:t>tʰ</a:t>
            </a:r>
            <a:endParaRPr lang="ru-RU" dirty="0"/>
          </a:p>
          <a:p>
            <a:pPr marL="0" indent="0">
              <a:buNone/>
            </a:pPr>
            <a:r>
              <a:rPr lang="ru-RU" dirty="0"/>
              <a:t>Н – </a:t>
            </a:r>
            <a:r>
              <a:rPr lang="en-US" dirty="0"/>
              <a:t>n/ŋ</a:t>
            </a:r>
            <a:r>
              <a:rPr lang="ru-RU" dirty="0"/>
              <a:t>     З - </a:t>
            </a:r>
            <a:r>
              <a:rPr lang="en-US" dirty="0" err="1"/>
              <a:t>t͡s</a:t>
            </a:r>
            <a:endParaRPr lang="en-US" dirty="0"/>
          </a:p>
          <a:p>
            <a:pPr marL="0" indent="0">
              <a:buNone/>
            </a:pPr>
            <a:r>
              <a:rPr lang="ru-RU" dirty="0"/>
              <a:t>Б – </a:t>
            </a:r>
            <a:r>
              <a:rPr lang="en-US" dirty="0"/>
              <a:t>p</a:t>
            </a:r>
            <a:r>
              <a:rPr lang="ru-RU" dirty="0"/>
              <a:t>          Ц - </a:t>
            </a:r>
            <a:r>
              <a:rPr lang="en-US" dirty="0" err="1"/>
              <a:t>t͡sʰ</a:t>
            </a:r>
            <a:r>
              <a:rPr lang="ru-RU" dirty="0"/>
              <a:t>       </a:t>
            </a:r>
          </a:p>
          <a:p>
            <a:pPr marL="0" indent="0">
              <a:buNone/>
            </a:pPr>
            <a:r>
              <a:rPr lang="ru-RU" dirty="0"/>
              <a:t>П - </a:t>
            </a:r>
            <a:r>
              <a:rPr lang="en-US" dirty="0" err="1"/>
              <a:t>pʰ</a:t>
            </a:r>
            <a:r>
              <a:rPr lang="ru-RU" dirty="0"/>
              <a:t>         Ж - </a:t>
            </a:r>
            <a:r>
              <a:rPr lang="en-US" dirty="0" err="1"/>
              <a:t>t͡ʃ</a:t>
            </a:r>
            <a:endParaRPr lang="ru-RU" dirty="0"/>
          </a:p>
          <a:p>
            <a:pPr marL="0" indent="0">
              <a:buNone/>
            </a:pPr>
            <a:endParaRPr lang="en-US" dirty="0"/>
          </a:p>
        </p:txBody>
      </p:sp>
    </p:spTree>
    <p:extLst>
      <p:ext uri="{BB962C8B-B14F-4D97-AF65-F5344CB8AC3E}">
        <p14:creationId xmlns:p14="http://schemas.microsoft.com/office/powerpoint/2010/main" val="1207047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16CE-96F6-337D-0AD8-F93C6E8FD6E8}"/>
              </a:ext>
            </a:extLst>
          </p:cNvPr>
          <p:cNvSpPr>
            <a:spLocks noGrp="1"/>
          </p:cNvSpPr>
          <p:nvPr>
            <p:ph type="title"/>
          </p:nvPr>
        </p:nvSpPr>
        <p:spPr/>
        <p:txBody>
          <a:bodyPr/>
          <a:lstStyle/>
          <a:p>
            <a:r>
              <a:rPr lang="ru-RU" dirty="0"/>
              <a:t>Список сокращений</a:t>
            </a:r>
            <a:endParaRPr lang="en-US" dirty="0"/>
          </a:p>
        </p:txBody>
      </p:sp>
      <p:sp>
        <p:nvSpPr>
          <p:cNvPr id="3" name="Content Placeholder 2">
            <a:extLst>
              <a:ext uri="{FF2B5EF4-FFF2-40B4-BE49-F238E27FC236}">
                <a16:creationId xmlns:a16="http://schemas.microsoft.com/office/drawing/2014/main" id="{D9B67F32-5035-2AE7-6C9F-68AF06B5F9BC}"/>
              </a:ext>
            </a:extLst>
          </p:cNvPr>
          <p:cNvSpPr>
            <a:spLocks noGrp="1"/>
          </p:cNvSpPr>
          <p:nvPr>
            <p:ph idx="1"/>
          </p:nvPr>
        </p:nvSpPr>
        <p:spPr/>
        <p:txBody>
          <a:bodyPr>
            <a:normAutofit fontScale="85000" lnSpcReduction="20000"/>
          </a:bodyPr>
          <a:lstStyle/>
          <a:p>
            <a:pPr marL="0" indent="0">
              <a:buNone/>
            </a:pPr>
            <a:r>
              <a:rPr lang="en-US" dirty="0"/>
              <a:t>ACC - Accusative </a:t>
            </a:r>
            <a:r>
              <a:rPr lang="ru-RU" dirty="0"/>
              <a:t>                                                                    </a:t>
            </a:r>
            <a:endParaRPr lang="en-US" dirty="0"/>
          </a:p>
          <a:p>
            <a:pPr marL="0" indent="0">
              <a:buNone/>
            </a:pPr>
            <a:r>
              <a:rPr lang="en-US" dirty="0"/>
              <a:t>PST - Past</a:t>
            </a:r>
          </a:p>
          <a:p>
            <a:pPr marL="0" indent="0">
              <a:buNone/>
            </a:pPr>
            <a:r>
              <a:rPr lang="en-US" dirty="0"/>
              <a:t>RECP - reciprocal</a:t>
            </a:r>
          </a:p>
          <a:p>
            <a:pPr marL="0" indent="0">
              <a:buNone/>
            </a:pPr>
            <a:r>
              <a:rPr lang="en-US" dirty="0"/>
              <a:t>NMLZ - nominalization</a:t>
            </a:r>
          </a:p>
          <a:p>
            <a:pPr marL="0" indent="0">
              <a:buNone/>
            </a:pPr>
            <a:r>
              <a:rPr lang="en-US" dirty="0"/>
              <a:t>INS - instrumental</a:t>
            </a:r>
          </a:p>
          <a:p>
            <a:pPr marL="0" indent="0">
              <a:buNone/>
            </a:pPr>
            <a:r>
              <a:rPr lang="en-US" dirty="0"/>
              <a:t>REFL - reflexive</a:t>
            </a:r>
          </a:p>
          <a:p>
            <a:pPr marL="0" indent="0">
              <a:buNone/>
            </a:pPr>
            <a:r>
              <a:rPr lang="en-US" dirty="0"/>
              <a:t>PRF - perfect</a:t>
            </a:r>
          </a:p>
          <a:p>
            <a:pPr marL="0" indent="0">
              <a:buNone/>
            </a:pPr>
            <a:r>
              <a:rPr lang="en-US" dirty="0"/>
              <a:t>GEN - </a:t>
            </a:r>
            <a:r>
              <a:rPr lang="en-US" dirty="0" err="1"/>
              <a:t>genetive</a:t>
            </a:r>
            <a:endParaRPr lang="en-US" dirty="0"/>
          </a:p>
          <a:p>
            <a:pPr marL="0" indent="0">
              <a:buNone/>
            </a:pPr>
            <a:r>
              <a:rPr lang="en-US" dirty="0"/>
              <a:t>CVB - </a:t>
            </a:r>
            <a:r>
              <a:rPr lang="en-US" dirty="0" err="1"/>
              <a:t>converb</a:t>
            </a:r>
            <a:endParaRPr lang="en-US" dirty="0"/>
          </a:p>
          <a:p>
            <a:pPr marL="0" indent="0">
              <a:buNone/>
            </a:pPr>
            <a:r>
              <a:rPr lang="en-US" dirty="0"/>
              <a:t>SG - singular</a:t>
            </a:r>
          </a:p>
          <a:p>
            <a:pPr marL="0" indent="0">
              <a:buNone/>
            </a:pPr>
            <a:r>
              <a:rPr lang="en-US" dirty="0"/>
              <a:t>NOM – nominative</a:t>
            </a:r>
            <a:r>
              <a:rPr lang="ru-RU" dirty="0"/>
              <a:t>                         </a:t>
            </a:r>
          </a:p>
          <a:p>
            <a:pPr marL="0" indent="0">
              <a:buNone/>
            </a:pPr>
            <a:endParaRPr lang="ru-RU" dirty="0"/>
          </a:p>
        </p:txBody>
      </p:sp>
    </p:spTree>
    <p:extLst>
      <p:ext uri="{BB962C8B-B14F-4D97-AF65-F5344CB8AC3E}">
        <p14:creationId xmlns:p14="http://schemas.microsoft.com/office/powerpoint/2010/main" val="888309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B4F1-E7E1-8EB2-2432-B8BFB9971341}"/>
              </a:ext>
            </a:extLst>
          </p:cNvPr>
          <p:cNvSpPr>
            <a:spLocks noGrp="1"/>
          </p:cNvSpPr>
          <p:nvPr>
            <p:ph type="title"/>
          </p:nvPr>
        </p:nvSpPr>
        <p:spPr/>
        <p:txBody>
          <a:bodyPr/>
          <a:lstStyle/>
          <a:p>
            <a:pPr algn="ctr"/>
            <a:r>
              <a:rPr lang="ru-RU" dirty="0"/>
              <a:t>Использованная литература</a:t>
            </a:r>
            <a:endParaRPr lang="en-US" dirty="0"/>
          </a:p>
        </p:txBody>
      </p:sp>
      <p:sp>
        <p:nvSpPr>
          <p:cNvPr id="3" name="Content Placeholder 2">
            <a:extLst>
              <a:ext uri="{FF2B5EF4-FFF2-40B4-BE49-F238E27FC236}">
                <a16:creationId xmlns:a16="http://schemas.microsoft.com/office/drawing/2014/main" id="{5F71E1B4-DE47-CD95-41D2-13970928C59F}"/>
              </a:ext>
            </a:extLst>
          </p:cNvPr>
          <p:cNvSpPr>
            <a:spLocks noGrp="1"/>
          </p:cNvSpPr>
          <p:nvPr>
            <p:ph idx="1"/>
          </p:nvPr>
        </p:nvSpPr>
        <p:spPr/>
        <p:txBody>
          <a:bodyPr/>
          <a:lstStyle/>
          <a:p>
            <a:pPr marL="514350" indent="-514350">
              <a:buAutoNum type="arabicPeriod"/>
            </a:pPr>
            <a:r>
              <a:rPr lang="en-US" dirty="0"/>
              <a:t>Nikolas Poppe. Grammar of written Mongolian</a:t>
            </a:r>
          </a:p>
          <a:p>
            <a:pPr marL="514350" indent="-514350">
              <a:buAutoNum type="arabicPeriod"/>
            </a:pPr>
            <a:r>
              <a:rPr lang="ru-RU" dirty="0"/>
              <a:t>Б. Х. Тодаева. Грамматика современного монгольского языка</a:t>
            </a:r>
            <a:r>
              <a:rPr lang="en-US" dirty="0"/>
              <a:t>: </a:t>
            </a:r>
            <a:r>
              <a:rPr lang="ru-RU" dirty="0"/>
              <a:t>фонетика и морфология</a:t>
            </a:r>
          </a:p>
          <a:p>
            <a:pPr marL="514350" indent="-514350">
              <a:buAutoNum type="arabicPeriod"/>
            </a:pPr>
            <a:r>
              <a:rPr lang="en-US" dirty="0"/>
              <a:t>D. </a:t>
            </a:r>
            <a:r>
              <a:rPr lang="en-US" dirty="0" err="1"/>
              <a:t>Tserenpil</a:t>
            </a:r>
            <a:r>
              <a:rPr lang="en-US" dirty="0"/>
              <a:t>, R. Kullmann. Mongolian grammar.</a:t>
            </a:r>
          </a:p>
          <a:p>
            <a:pPr marL="514350" indent="-514350">
              <a:buAutoNum type="arabicPeriod"/>
            </a:pPr>
            <a:r>
              <a:rPr lang="ru-RU" dirty="0"/>
              <a:t>Языки мира. Монгольские языки. </a:t>
            </a:r>
          </a:p>
          <a:p>
            <a:pPr marL="514350" indent="-514350">
              <a:buAutoNum type="arabicPeriod"/>
            </a:pPr>
            <a:r>
              <a:rPr lang="ru-RU" dirty="0"/>
              <a:t>С. Галсан, И. А. Грабарь. Учебник монгольского языка для иностранцев</a:t>
            </a:r>
            <a:endParaRPr lang="en-US" dirty="0"/>
          </a:p>
        </p:txBody>
      </p:sp>
    </p:spTree>
    <p:extLst>
      <p:ext uri="{BB962C8B-B14F-4D97-AF65-F5344CB8AC3E}">
        <p14:creationId xmlns:p14="http://schemas.microsoft.com/office/powerpoint/2010/main" val="3526758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1191</TotalTime>
  <Words>688</Words>
  <Application>Microsoft Office PowerPoint</Application>
  <PresentationFormat>Widescreen</PresentationFormat>
  <Paragraphs>131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DeepSeek-CJK-patch</vt:lpstr>
      <vt:lpstr>Office Theme</vt:lpstr>
      <vt:lpstr>Монгольский язык</vt:lpstr>
      <vt:lpstr>Основные данные</vt:lpstr>
      <vt:lpstr>PowerPoint Presentation</vt:lpstr>
      <vt:lpstr>Социолингвистические данные</vt:lpstr>
      <vt:lpstr>Письменность и письменности</vt:lpstr>
      <vt:lpstr>Основная информация о строе языка</vt:lpstr>
      <vt:lpstr>Аналитические деепричастные формы</vt:lpstr>
      <vt:lpstr>Падежи монгольского языка</vt:lpstr>
      <vt:lpstr>Локус маркирования</vt:lpstr>
      <vt:lpstr>Тип ролевой кодировки</vt:lpstr>
      <vt:lpstr>Примеры директной стратегии</vt:lpstr>
      <vt:lpstr>Морфосинтаксические особенности</vt:lpstr>
      <vt:lpstr>Система времён в монгольском</vt:lpstr>
      <vt:lpstr>Система деепричастий</vt:lpstr>
      <vt:lpstr>Фонетика. Общая характеристика</vt:lpstr>
      <vt:lpstr>Основные консонанты и их графические отображения</vt:lpstr>
      <vt:lpstr>Список сокращений</vt:lpstr>
      <vt:lpstr>Использованная литература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Никита Кузин</dc:creator>
  <cp:lastModifiedBy>Никита Кузин</cp:lastModifiedBy>
  <cp:revision>1</cp:revision>
  <dcterms:created xsi:type="dcterms:W3CDTF">2025-04-15T07:37:43Z</dcterms:created>
  <dcterms:modified xsi:type="dcterms:W3CDTF">2025-05-23T19:35:25Z</dcterms:modified>
</cp:coreProperties>
</file>