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6"/>
  </p:notesMasterIdLst>
  <p:sldIdLst>
    <p:sldId id="268" r:id="rId2"/>
    <p:sldId id="257" r:id="rId3"/>
    <p:sldId id="270" r:id="rId4"/>
    <p:sldId id="271" r:id="rId5"/>
    <p:sldId id="272" r:id="rId6"/>
    <p:sldId id="269" r:id="rId7"/>
    <p:sldId id="264" r:id="rId8"/>
    <p:sldId id="273" r:id="rId9"/>
    <p:sldId id="274" r:id="rId10"/>
    <p:sldId id="275" r:id="rId11"/>
    <p:sldId id="276" r:id="rId12"/>
    <p:sldId id="277" r:id="rId13"/>
    <p:sldId id="279" r:id="rId14"/>
    <p:sldId id="278" r:id="rId15"/>
    <p:sldId id="259" r:id="rId16"/>
    <p:sldId id="263" r:id="rId17"/>
    <p:sldId id="260" r:id="rId18"/>
    <p:sldId id="261" r:id="rId19"/>
    <p:sldId id="262" r:id="rId20"/>
    <p:sldId id="281" r:id="rId21"/>
    <p:sldId id="280" r:id="rId22"/>
    <p:sldId id="265" r:id="rId23"/>
    <p:sldId id="266" r:id="rId24"/>
    <p:sldId id="26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 R" initials="OR" lastIdx="1" clrIdx="0">
    <p:extLst>
      <p:ext uri="{19B8F6BF-5375-455C-9EA6-DF929625EA0E}">
        <p15:presenceInfo xmlns:p15="http://schemas.microsoft.com/office/powerpoint/2012/main" userId="672c56673032ba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 R" userId="672c56673032ba02" providerId="LiveId" clId="{11BD2C7B-7C19-45DB-B9B9-3CB24FCC377B}"/>
    <pc:docChg chg="undo redo custSel addSld delSld modSld sldOrd">
      <pc:chgData name="O R" userId="672c56673032ba02" providerId="LiveId" clId="{11BD2C7B-7C19-45DB-B9B9-3CB24FCC377B}" dt="2022-05-14T18:11:17.663" v="17927" actId="1076"/>
      <pc:docMkLst>
        <pc:docMk/>
      </pc:docMkLst>
      <pc:sldChg chg="addSp delSp modSp new del mod">
        <pc:chgData name="O R" userId="672c56673032ba02" providerId="LiveId" clId="{11BD2C7B-7C19-45DB-B9B9-3CB24FCC377B}" dt="2022-05-10T11:31:54.881" v="800" actId="2696"/>
        <pc:sldMkLst>
          <pc:docMk/>
          <pc:sldMk cId="2395370638" sldId="256"/>
        </pc:sldMkLst>
        <pc:spChg chg="mod">
          <ac:chgData name="O R" userId="672c56673032ba02" providerId="LiveId" clId="{11BD2C7B-7C19-45DB-B9B9-3CB24FCC377B}" dt="2022-05-10T11:22:06.309" v="744"/>
          <ac:spMkLst>
            <pc:docMk/>
            <pc:sldMk cId="2395370638" sldId="256"/>
            <ac:spMk id="2" creationId="{3E1F3057-7CFD-0D23-3D2D-434EBA482034}"/>
          </ac:spMkLst>
        </pc:spChg>
        <pc:spChg chg="mod">
          <ac:chgData name="O R" userId="672c56673032ba02" providerId="LiveId" clId="{11BD2C7B-7C19-45DB-B9B9-3CB24FCC377B}" dt="2022-05-10T11:22:06.309" v="744"/>
          <ac:spMkLst>
            <pc:docMk/>
            <pc:sldMk cId="2395370638" sldId="256"/>
            <ac:spMk id="3" creationId="{846665AB-AB73-80F8-B36D-5FB892C70C13}"/>
          </ac:spMkLst>
        </pc:spChg>
        <pc:grpChg chg="del mod">
          <ac:chgData name="O R" userId="672c56673032ba02" providerId="LiveId" clId="{11BD2C7B-7C19-45DB-B9B9-3CB24FCC377B}" dt="2022-05-10T11:28:45.876" v="769"/>
          <ac:grpSpMkLst>
            <pc:docMk/>
            <pc:sldMk cId="2395370638" sldId="256"/>
            <ac:grpSpMk id="17" creationId="{B1E77837-2B95-E141-C4D4-1F391B59EE42}"/>
          </ac:grpSpMkLst>
        </pc:grpChg>
        <pc:grpChg chg="mod">
          <ac:chgData name="O R" userId="672c56673032ba02" providerId="LiveId" clId="{11BD2C7B-7C19-45DB-B9B9-3CB24FCC377B}" dt="2022-05-10T11:28:45.876" v="769"/>
          <ac:grpSpMkLst>
            <pc:docMk/>
            <pc:sldMk cId="2395370638" sldId="256"/>
            <ac:grpSpMk id="20" creationId="{DEE37676-480E-5661-013A-EECDFBD56ECE}"/>
          </ac:grpSpMkLst>
        </pc:grpChg>
        <pc:grpChg chg="mod">
          <ac:chgData name="O R" userId="672c56673032ba02" providerId="LiveId" clId="{11BD2C7B-7C19-45DB-B9B9-3CB24FCC377B}" dt="2022-05-10T11:29:23.192" v="774"/>
          <ac:grpSpMkLst>
            <pc:docMk/>
            <pc:sldMk cId="2395370638" sldId="256"/>
            <ac:grpSpMk id="25" creationId="{E66D7D82-9468-B892-8377-F09F6EC43128}"/>
          </ac:grpSpMkLst>
        </pc:grpChg>
        <pc:grpChg chg="mod">
          <ac:chgData name="O R" userId="672c56673032ba02" providerId="LiveId" clId="{11BD2C7B-7C19-45DB-B9B9-3CB24FCC377B}" dt="2022-05-10T11:29:27.137" v="777"/>
          <ac:grpSpMkLst>
            <pc:docMk/>
            <pc:sldMk cId="2395370638" sldId="256"/>
            <ac:grpSpMk id="28" creationId="{A56E3846-1176-B9BC-5A5D-FF6B9A483AF1}"/>
          </ac:grpSpMkLst>
        </pc:grpChg>
        <pc:grpChg chg="mod">
          <ac:chgData name="O R" userId="672c56673032ba02" providerId="LiveId" clId="{11BD2C7B-7C19-45DB-B9B9-3CB24FCC377B}" dt="2022-05-10T11:29:51.030" v="799"/>
          <ac:grpSpMkLst>
            <pc:docMk/>
            <pc:sldMk cId="2395370638" sldId="256"/>
            <ac:grpSpMk id="32" creationId="{C09D51E2-CED8-3B91-6D5C-95DF58BEEAFB}"/>
          </ac:grpSpMkLst>
        </pc:grpChg>
        <pc:inkChg chg="add del">
          <ac:chgData name="O R" userId="672c56673032ba02" providerId="LiveId" clId="{11BD2C7B-7C19-45DB-B9B9-3CB24FCC377B}" dt="2022-05-10T11:27:14.629" v="746" actId="9405"/>
          <ac:inkMkLst>
            <pc:docMk/>
            <pc:sldMk cId="2395370638" sldId="256"/>
            <ac:inkMk id="4" creationId="{E5BF4A3D-EC9A-3C5D-27F7-C8DAD8BC087E}"/>
          </ac:inkMkLst>
        </pc:inkChg>
        <pc:inkChg chg="add del">
          <ac:chgData name="O R" userId="672c56673032ba02" providerId="LiveId" clId="{11BD2C7B-7C19-45DB-B9B9-3CB24FCC377B}" dt="2022-05-10T11:28:14.125" v="760" actId="9405"/>
          <ac:inkMkLst>
            <pc:docMk/>
            <pc:sldMk cId="2395370638" sldId="256"/>
            <ac:inkMk id="5" creationId="{9CB61917-2232-EC4C-EB8F-FBB91D1384B7}"/>
          </ac:inkMkLst>
        </pc:inkChg>
        <pc:inkChg chg="add del">
          <ac:chgData name="O R" userId="672c56673032ba02" providerId="LiveId" clId="{11BD2C7B-7C19-45DB-B9B9-3CB24FCC377B}" dt="2022-05-10T11:28:13.303" v="759" actId="9405"/>
          <ac:inkMkLst>
            <pc:docMk/>
            <pc:sldMk cId="2395370638" sldId="256"/>
            <ac:inkMk id="6" creationId="{B8B27F8E-FAAA-A3CF-A922-85D625CF2959}"/>
          </ac:inkMkLst>
        </pc:inkChg>
        <pc:inkChg chg="add del">
          <ac:chgData name="O R" userId="672c56673032ba02" providerId="LiveId" clId="{11BD2C7B-7C19-45DB-B9B9-3CB24FCC377B}" dt="2022-05-10T11:28:12.512" v="758" actId="9405"/>
          <ac:inkMkLst>
            <pc:docMk/>
            <pc:sldMk cId="2395370638" sldId="256"/>
            <ac:inkMk id="7" creationId="{C7B09DF2-E479-2E67-9138-150D92F1EDF5}"/>
          </ac:inkMkLst>
        </pc:inkChg>
        <pc:inkChg chg="add del">
          <ac:chgData name="O R" userId="672c56673032ba02" providerId="LiveId" clId="{11BD2C7B-7C19-45DB-B9B9-3CB24FCC377B}" dt="2022-05-10T11:28:10.951" v="757" actId="9405"/>
          <ac:inkMkLst>
            <pc:docMk/>
            <pc:sldMk cId="2395370638" sldId="256"/>
            <ac:inkMk id="8" creationId="{0CFFADB0-5E1C-49C6-5B1C-86D89D5BFE57}"/>
          </ac:inkMkLst>
        </pc:inkChg>
        <pc:inkChg chg="add del">
          <ac:chgData name="O R" userId="672c56673032ba02" providerId="LiveId" clId="{11BD2C7B-7C19-45DB-B9B9-3CB24FCC377B}" dt="2022-05-10T11:28:10.206" v="756" actId="9405"/>
          <ac:inkMkLst>
            <pc:docMk/>
            <pc:sldMk cId="2395370638" sldId="256"/>
            <ac:inkMk id="9" creationId="{D469E0F3-EF42-F4AD-2DFD-DE62A16A856C}"/>
          </ac:inkMkLst>
        </pc:inkChg>
        <pc:inkChg chg="add del">
          <ac:chgData name="O R" userId="672c56673032ba02" providerId="LiveId" clId="{11BD2C7B-7C19-45DB-B9B9-3CB24FCC377B}" dt="2022-05-10T11:27:57.748" v="753" actId="9405"/>
          <ac:inkMkLst>
            <pc:docMk/>
            <pc:sldMk cId="2395370638" sldId="256"/>
            <ac:inkMk id="10" creationId="{7153A13F-58D1-A353-305B-E500576333AB}"/>
          </ac:inkMkLst>
        </pc:inkChg>
        <pc:inkChg chg="add del">
          <ac:chgData name="O R" userId="672c56673032ba02" providerId="LiveId" clId="{11BD2C7B-7C19-45DB-B9B9-3CB24FCC377B}" dt="2022-05-10T11:28:08.251" v="755" actId="9405"/>
          <ac:inkMkLst>
            <pc:docMk/>
            <pc:sldMk cId="2395370638" sldId="256"/>
            <ac:inkMk id="11" creationId="{B375DBD7-1123-E3BF-98FF-610D59AC3E24}"/>
          </ac:inkMkLst>
        </pc:inkChg>
        <pc:inkChg chg="add">
          <ac:chgData name="O R" userId="672c56673032ba02" providerId="LiveId" clId="{11BD2C7B-7C19-45DB-B9B9-3CB24FCC377B}" dt="2022-05-10T11:28:19.579" v="761" actId="9405"/>
          <ac:inkMkLst>
            <pc:docMk/>
            <pc:sldMk cId="2395370638" sldId="256"/>
            <ac:inkMk id="12" creationId="{FEFF00F4-9BBC-DC8F-74E8-CD4C6A3C7C8F}"/>
          </ac:inkMkLst>
        </pc:inkChg>
        <pc:inkChg chg="add">
          <ac:chgData name="O R" userId="672c56673032ba02" providerId="LiveId" clId="{11BD2C7B-7C19-45DB-B9B9-3CB24FCC377B}" dt="2022-05-10T11:28:29.050" v="762" actId="9405"/>
          <ac:inkMkLst>
            <pc:docMk/>
            <pc:sldMk cId="2395370638" sldId="256"/>
            <ac:inkMk id="13" creationId="{FFDB6C56-D51F-51CE-CE14-13D30276BF30}"/>
          </ac:inkMkLst>
        </pc:inkChg>
        <pc:inkChg chg="add mod">
          <ac:chgData name="O R" userId="672c56673032ba02" providerId="LiveId" clId="{11BD2C7B-7C19-45DB-B9B9-3CB24FCC377B}" dt="2022-05-10T11:28:45.876" v="769"/>
          <ac:inkMkLst>
            <pc:docMk/>
            <pc:sldMk cId="2395370638" sldId="256"/>
            <ac:inkMk id="14" creationId="{3F769199-35D0-948D-49DC-AC2F7614B60B}"/>
          </ac:inkMkLst>
        </pc:inkChg>
        <pc:inkChg chg="add mod">
          <ac:chgData name="O R" userId="672c56673032ba02" providerId="LiveId" clId="{11BD2C7B-7C19-45DB-B9B9-3CB24FCC377B}" dt="2022-05-10T11:28:45.876" v="769"/>
          <ac:inkMkLst>
            <pc:docMk/>
            <pc:sldMk cId="2395370638" sldId="256"/>
            <ac:inkMk id="15" creationId="{F5BFD81E-EE15-27C4-349D-33B96C890F56}"/>
          </ac:inkMkLst>
        </pc:inkChg>
        <pc:inkChg chg="add mod">
          <ac:chgData name="O R" userId="672c56673032ba02" providerId="LiveId" clId="{11BD2C7B-7C19-45DB-B9B9-3CB24FCC377B}" dt="2022-05-10T11:28:45.876" v="769"/>
          <ac:inkMkLst>
            <pc:docMk/>
            <pc:sldMk cId="2395370638" sldId="256"/>
            <ac:inkMk id="16" creationId="{9A5145D1-D63F-38C7-C200-F8AFE3F56B83}"/>
          </ac:inkMkLst>
        </pc:inkChg>
        <pc:inkChg chg="add mod">
          <ac:chgData name="O R" userId="672c56673032ba02" providerId="LiveId" clId="{11BD2C7B-7C19-45DB-B9B9-3CB24FCC377B}" dt="2022-05-10T11:28:45.876" v="769"/>
          <ac:inkMkLst>
            <pc:docMk/>
            <pc:sldMk cId="2395370638" sldId="256"/>
            <ac:inkMk id="18" creationId="{856DC555-DCF7-14FA-81D3-8EC39DCAEB1D}"/>
          </ac:inkMkLst>
        </pc:inkChg>
        <pc:inkChg chg="add mod">
          <ac:chgData name="O R" userId="672c56673032ba02" providerId="LiveId" clId="{11BD2C7B-7C19-45DB-B9B9-3CB24FCC377B}" dt="2022-05-10T11:28:45.876" v="769"/>
          <ac:inkMkLst>
            <pc:docMk/>
            <pc:sldMk cId="2395370638" sldId="256"/>
            <ac:inkMk id="19" creationId="{A593C122-AF33-FB53-F996-349D2476754E}"/>
          </ac:inkMkLst>
        </pc:inkChg>
        <pc:inkChg chg="add">
          <ac:chgData name="O R" userId="672c56673032ba02" providerId="LiveId" clId="{11BD2C7B-7C19-45DB-B9B9-3CB24FCC377B}" dt="2022-05-10T11:29:19.785" v="770" actId="9405"/>
          <ac:inkMkLst>
            <pc:docMk/>
            <pc:sldMk cId="2395370638" sldId="256"/>
            <ac:inkMk id="21" creationId="{27C7AD70-DAFB-F25C-B8EC-A4B2E1353004}"/>
          </ac:inkMkLst>
        </pc:inkChg>
        <pc:inkChg chg="add">
          <ac:chgData name="O R" userId="672c56673032ba02" providerId="LiveId" clId="{11BD2C7B-7C19-45DB-B9B9-3CB24FCC377B}" dt="2022-05-10T11:29:20.822" v="771" actId="9405"/>
          <ac:inkMkLst>
            <pc:docMk/>
            <pc:sldMk cId="2395370638" sldId="256"/>
            <ac:inkMk id="22" creationId="{6DE193AD-A699-4658-2687-248E6BB5D8DF}"/>
          </ac:inkMkLst>
        </pc:inkChg>
        <pc:inkChg chg="add mod">
          <ac:chgData name="O R" userId="672c56673032ba02" providerId="LiveId" clId="{11BD2C7B-7C19-45DB-B9B9-3CB24FCC377B}" dt="2022-05-10T11:29:23.192" v="774"/>
          <ac:inkMkLst>
            <pc:docMk/>
            <pc:sldMk cId="2395370638" sldId="256"/>
            <ac:inkMk id="23" creationId="{300234D3-D38D-84C6-2CC4-39A975B9C7C6}"/>
          </ac:inkMkLst>
        </pc:inkChg>
        <pc:inkChg chg="add mod">
          <ac:chgData name="O R" userId="672c56673032ba02" providerId="LiveId" clId="{11BD2C7B-7C19-45DB-B9B9-3CB24FCC377B}" dt="2022-05-10T11:29:23.192" v="774"/>
          <ac:inkMkLst>
            <pc:docMk/>
            <pc:sldMk cId="2395370638" sldId="256"/>
            <ac:inkMk id="24" creationId="{4BA65C3A-32FB-6EEB-C7E5-984730C27B63}"/>
          </ac:inkMkLst>
        </pc:inkChg>
        <pc:inkChg chg="add mod">
          <ac:chgData name="O R" userId="672c56673032ba02" providerId="LiveId" clId="{11BD2C7B-7C19-45DB-B9B9-3CB24FCC377B}" dt="2022-05-10T11:29:27.137" v="777"/>
          <ac:inkMkLst>
            <pc:docMk/>
            <pc:sldMk cId="2395370638" sldId="256"/>
            <ac:inkMk id="26" creationId="{7FC5371A-CD14-A8D3-5190-054416D5BB76}"/>
          </ac:inkMkLst>
        </pc:inkChg>
        <pc:inkChg chg="add mod">
          <ac:chgData name="O R" userId="672c56673032ba02" providerId="LiveId" clId="{11BD2C7B-7C19-45DB-B9B9-3CB24FCC377B}" dt="2022-05-10T11:29:27.137" v="777"/>
          <ac:inkMkLst>
            <pc:docMk/>
            <pc:sldMk cId="2395370638" sldId="256"/>
            <ac:inkMk id="27" creationId="{B26D95D8-C384-6C38-B0EB-553E91826CB8}"/>
          </ac:inkMkLst>
        </pc:inkChg>
        <pc:inkChg chg="add mod">
          <ac:chgData name="O R" userId="672c56673032ba02" providerId="LiveId" clId="{11BD2C7B-7C19-45DB-B9B9-3CB24FCC377B}" dt="2022-05-10T11:29:51.030" v="799"/>
          <ac:inkMkLst>
            <pc:docMk/>
            <pc:sldMk cId="2395370638" sldId="256"/>
            <ac:inkMk id="29" creationId="{6597034A-D207-C5B7-19E6-9F925216F7A9}"/>
          </ac:inkMkLst>
        </pc:inkChg>
        <pc:inkChg chg="add mod">
          <ac:chgData name="O R" userId="672c56673032ba02" providerId="LiveId" clId="{11BD2C7B-7C19-45DB-B9B9-3CB24FCC377B}" dt="2022-05-10T11:29:51.030" v="799"/>
          <ac:inkMkLst>
            <pc:docMk/>
            <pc:sldMk cId="2395370638" sldId="256"/>
            <ac:inkMk id="30" creationId="{EEC17991-59BE-9D3D-47EB-00186DED3077}"/>
          </ac:inkMkLst>
        </pc:inkChg>
        <pc:inkChg chg="add">
          <ac:chgData name="O R" userId="672c56673032ba02" providerId="LiveId" clId="{11BD2C7B-7C19-45DB-B9B9-3CB24FCC377B}" dt="2022-05-10T11:29:50.463" v="798" actId="9405"/>
          <ac:inkMkLst>
            <pc:docMk/>
            <pc:sldMk cId="2395370638" sldId="256"/>
            <ac:inkMk id="31" creationId="{E7AC4AA1-E1B6-B1DD-2575-A2BDF7EBAB1E}"/>
          </ac:inkMkLst>
        </pc:inkChg>
      </pc:sldChg>
      <pc:sldChg chg="addSp delSp modSp new mod modClrScheme chgLayout">
        <pc:chgData name="O R" userId="672c56673032ba02" providerId="LiveId" clId="{11BD2C7B-7C19-45DB-B9B9-3CB24FCC377B}" dt="2022-05-10T12:32:50.725" v="3982" actId="20577"/>
        <pc:sldMkLst>
          <pc:docMk/>
          <pc:sldMk cId="1140165448" sldId="257"/>
        </pc:sldMkLst>
        <pc:spChg chg="mod ord">
          <ac:chgData name="O R" userId="672c56673032ba02" providerId="LiveId" clId="{11BD2C7B-7C19-45DB-B9B9-3CB24FCC377B}" dt="2022-05-10T12:32:50.725" v="3982" actId="20577"/>
          <ac:spMkLst>
            <pc:docMk/>
            <pc:sldMk cId="1140165448" sldId="257"/>
            <ac:spMk id="2" creationId="{95C75F6E-7B12-0048-3B77-36DFF6630E3B}"/>
          </ac:spMkLst>
        </pc:spChg>
        <pc:spChg chg="mod ord">
          <ac:chgData name="O R" userId="672c56673032ba02" providerId="LiveId" clId="{11BD2C7B-7C19-45DB-B9B9-3CB24FCC377B}" dt="2022-05-10T12:30:42.546" v="3894" actId="700"/>
          <ac:spMkLst>
            <pc:docMk/>
            <pc:sldMk cId="1140165448" sldId="257"/>
            <ac:spMk id="3" creationId="{9636FFA0-A766-7AE0-CCE6-256021D4B6A6}"/>
          </ac:spMkLst>
        </pc:spChg>
        <pc:spChg chg="add mod ord">
          <ac:chgData name="O R" userId="672c56673032ba02" providerId="LiveId" clId="{11BD2C7B-7C19-45DB-B9B9-3CB24FCC377B}" dt="2022-05-10T12:31:53.409" v="3953" actId="20577"/>
          <ac:spMkLst>
            <pc:docMk/>
            <pc:sldMk cId="1140165448" sldId="257"/>
            <ac:spMk id="5" creationId="{A3525023-BBDC-0696-80CE-230275844D5A}"/>
          </ac:spMkLst>
        </pc:spChg>
        <pc:spChg chg="add mod ord">
          <ac:chgData name="O R" userId="672c56673032ba02" providerId="LiveId" clId="{11BD2C7B-7C19-45DB-B9B9-3CB24FCC377B}" dt="2022-05-10T12:31:56.799" v="3957" actId="20577"/>
          <ac:spMkLst>
            <pc:docMk/>
            <pc:sldMk cId="1140165448" sldId="257"/>
            <ac:spMk id="6" creationId="{6485A375-6C91-5F38-6D71-80EEFD881BE0}"/>
          </ac:spMkLst>
        </pc:spChg>
        <pc:spChg chg="add del mod ord">
          <ac:chgData name="O R" userId="672c56673032ba02" providerId="LiveId" clId="{11BD2C7B-7C19-45DB-B9B9-3CB24FCC377B}" dt="2022-05-10T12:32:01.595" v="3958"/>
          <ac:spMkLst>
            <pc:docMk/>
            <pc:sldMk cId="1140165448" sldId="257"/>
            <ac:spMk id="7" creationId="{4013EC66-0D71-5586-ED65-37F73B38A2C8}"/>
          </ac:spMkLst>
        </pc:spChg>
        <pc:picChg chg="add del mod">
          <ac:chgData name="O R" userId="672c56673032ba02" providerId="LiveId" clId="{11BD2C7B-7C19-45DB-B9B9-3CB24FCC377B}" dt="2022-05-10T12:30:45.511" v="3896" actId="478"/>
          <ac:picMkLst>
            <pc:docMk/>
            <pc:sldMk cId="1140165448" sldId="257"/>
            <ac:picMk id="4" creationId="{6AB7CF3C-280D-CB94-3908-CE2DDA629025}"/>
          </ac:picMkLst>
        </pc:picChg>
        <pc:picChg chg="add mod modCrop">
          <ac:chgData name="O R" userId="672c56673032ba02" providerId="LiveId" clId="{11BD2C7B-7C19-45DB-B9B9-3CB24FCC377B}" dt="2022-05-10T12:32:25.029" v="3962" actId="1076"/>
          <ac:picMkLst>
            <pc:docMk/>
            <pc:sldMk cId="1140165448" sldId="257"/>
            <ac:picMk id="8" creationId="{8F70CD5C-04B0-05BF-031A-49209DCA26BF}"/>
          </ac:picMkLst>
        </pc:picChg>
      </pc:sldChg>
      <pc:sldChg chg="addSp modSp new del mod">
        <pc:chgData name="O R" userId="672c56673032ba02" providerId="LiveId" clId="{11BD2C7B-7C19-45DB-B9B9-3CB24FCC377B}" dt="2022-05-10T11:32:00.663" v="801" actId="2696"/>
        <pc:sldMkLst>
          <pc:docMk/>
          <pc:sldMk cId="1445105453" sldId="258"/>
        </pc:sldMkLst>
        <pc:spChg chg="mod">
          <ac:chgData name="O R" userId="672c56673032ba02" providerId="LiveId" clId="{11BD2C7B-7C19-45DB-B9B9-3CB24FCC377B}" dt="2022-05-07T13:36:43.680" v="376" actId="20577"/>
          <ac:spMkLst>
            <pc:docMk/>
            <pc:sldMk cId="1445105453" sldId="258"/>
            <ac:spMk id="2" creationId="{ACF3B7F8-2507-F285-5AF5-D569EE436B78}"/>
          </ac:spMkLst>
        </pc:spChg>
        <pc:spChg chg="mod">
          <ac:chgData name="O R" userId="672c56673032ba02" providerId="LiveId" clId="{11BD2C7B-7C19-45DB-B9B9-3CB24FCC377B}" dt="2022-05-10T11:22:06.309" v="744"/>
          <ac:spMkLst>
            <pc:docMk/>
            <pc:sldMk cId="1445105453" sldId="258"/>
            <ac:spMk id="3" creationId="{E0EC5EE1-3F1F-626B-14F6-7B7EB07DDE96}"/>
          </ac:spMkLst>
        </pc:spChg>
        <pc:grpChg chg="mod">
          <ac:chgData name="O R" userId="672c56673032ba02" providerId="LiveId" clId="{11BD2C7B-7C19-45DB-B9B9-3CB24FCC377B}" dt="2022-05-10T11:29:31.744" v="784"/>
          <ac:grpSpMkLst>
            <pc:docMk/>
            <pc:sldMk cId="1445105453" sldId="258"/>
            <ac:grpSpMk id="10" creationId="{FBCCEA29-CB33-C5A7-6806-518CF7CE9F91}"/>
          </ac:grpSpMkLst>
        </pc:grpChg>
        <pc:grpChg chg="mod">
          <ac:chgData name="O R" userId="672c56673032ba02" providerId="LiveId" clId="{11BD2C7B-7C19-45DB-B9B9-3CB24FCC377B}" dt="2022-05-10T11:29:31.744" v="784"/>
          <ac:grpSpMkLst>
            <pc:docMk/>
            <pc:sldMk cId="1445105453" sldId="258"/>
            <ac:grpSpMk id="11" creationId="{DF995E53-059C-2435-009D-E2878ABA6F61}"/>
          </ac:grpSpMkLst>
        </pc:grpChg>
        <pc:grpChg chg="mod">
          <ac:chgData name="O R" userId="672c56673032ba02" providerId="LiveId" clId="{11BD2C7B-7C19-45DB-B9B9-3CB24FCC377B}" dt="2022-05-10T11:29:36.312" v="787"/>
          <ac:grpSpMkLst>
            <pc:docMk/>
            <pc:sldMk cId="1445105453" sldId="258"/>
            <ac:grpSpMk id="14" creationId="{A554F42D-F046-9878-EAF6-BDCD8AD4E6F9}"/>
          </ac:grpSpMkLst>
        </pc:grpChg>
        <pc:grpChg chg="mod">
          <ac:chgData name="O R" userId="672c56673032ba02" providerId="LiveId" clId="{11BD2C7B-7C19-45DB-B9B9-3CB24FCC377B}" dt="2022-05-10T11:29:42.336" v="792"/>
          <ac:grpSpMkLst>
            <pc:docMk/>
            <pc:sldMk cId="1445105453" sldId="258"/>
            <ac:grpSpMk id="19" creationId="{8BF68029-88CA-B049-D34C-FEEAB5578464}"/>
          </ac:grpSpMkLst>
        </pc:grpChg>
        <pc:grpChg chg="mod">
          <ac:chgData name="O R" userId="672c56673032ba02" providerId="LiveId" clId="{11BD2C7B-7C19-45DB-B9B9-3CB24FCC377B}" dt="2022-05-10T11:29:42.336" v="792"/>
          <ac:grpSpMkLst>
            <pc:docMk/>
            <pc:sldMk cId="1445105453" sldId="258"/>
            <ac:grpSpMk id="20" creationId="{CFA4FC5D-23C6-CD79-42F9-17BCEE896090}"/>
          </ac:grpSpMkLst>
        </pc:grpChg>
        <pc:grpChg chg="mod">
          <ac:chgData name="O R" userId="672c56673032ba02" providerId="LiveId" clId="{11BD2C7B-7C19-45DB-B9B9-3CB24FCC377B}" dt="2022-05-10T11:29:46.034" v="795"/>
          <ac:grpSpMkLst>
            <pc:docMk/>
            <pc:sldMk cId="1445105453" sldId="258"/>
            <ac:grpSpMk id="23" creationId="{5F95B15B-C1CF-0804-F624-45670FEA0F11}"/>
          </ac:grpSpMkLst>
        </pc:grpChg>
        <pc:inkChg chg="add mod">
          <ac:chgData name="O R" userId="672c56673032ba02" providerId="LiveId" clId="{11BD2C7B-7C19-45DB-B9B9-3CB24FCC377B}" dt="2022-05-10T11:29:31.744" v="784"/>
          <ac:inkMkLst>
            <pc:docMk/>
            <pc:sldMk cId="1445105453" sldId="258"/>
            <ac:inkMk id="4" creationId="{3A14CECC-1F48-D131-706F-09C59C0C8BCD}"/>
          </ac:inkMkLst>
        </pc:inkChg>
        <pc:inkChg chg="add mod">
          <ac:chgData name="O R" userId="672c56673032ba02" providerId="LiveId" clId="{11BD2C7B-7C19-45DB-B9B9-3CB24FCC377B}" dt="2022-05-10T11:29:31.744" v="784"/>
          <ac:inkMkLst>
            <pc:docMk/>
            <pc:sldMk cId="1445105453" sldId="258"/>
            <ac:inkMk id="5" creationId="{011587F0-8EF0-9A60-F994-4EB1CAAA9747}"/>
          </ac:inkMkLst>
        </pc:inkChg>
        <pc:inkChg chg="add mod">
          <ac:chgData name="O R" userId="672c56673032ba02" providerId="LiveId" clId="{11BD2C7B-7C19-45DB-B9B9-3CB24FCC377B}" dt="2022-05-10T11:29:31.744" v="784"/>
          <ac:inkMkLst>
            <pc:docMk/>
            <pc:sldMk cId="1445105453" sldId="258"/>
            <ac:inkMk id="6" creationId="{F19763C8-773B-7177-4E8D-36EA42D81B48}"/>
          </ac:inkMkLst>
        </pc:inkChg>
        <pc:inkChg chg="add mod">
          <ac:chgData name="O R" userId="672c56673032ba02" providerId="LiveId" clId="{11BD2C7B-7C19-45DB-B9B9-3CB24FCC377B}" dt="2022-05-10T11:29:31.744" v="784"/>
          <ac:inkMkLst>
            <pc:docMk/>
            <pc:sldMk cId="1445105453" sldId="258"/>
            <ac:inkMk id="7" creationId="{D02D0885-56C1-C2F9-D5EF-2523B467CD66}"/>
          </ac:inkMkLst>
        </pc:inkChg>
        <pc:inkChg chg="add mod">
          <ac:chgData name="O R" userId="672c56673032ba02" providerId="LiveId" clId="{11BD2C7B-7C19-45DB-B9B9-3CB24FCC377B}" dt="2022-05-10T11:29:31.744" v="784"/>
          <ac:inkMkLst>
            <pc:docMk/>
            <pc:sldMk cId="1445105453" sldId="258"/>
            <ac:inkMk id="8" creationId="{E74FEF34-C392-5F35-0810-438EA52D82B4}"/>
          </ac:inkMkLst>
        </pc:inkChg>
        <pc:inkChg chg="add">
          <ac:chgData name="O R" userId="672c56673032ba02" providerId="LiveId" clId="{11BD2C7B-7C19-45DB-B9B9-3CB24FCC377B}" dt="2022-05-10T11:29:31.154" v="783" actId="9405"/>
          <ac:inkMkLst>
            <pc:docMk/>
            <pc:sldMk cId="1445105453" sldId="258"/>
            <ac:inkMk id="9" creationId="{71611928-A191-421F-87B7-11A598C958A7}"/>
          </ac:inkMkLst>
        </pc:inkChg>
        <pc:inkChg chg="add mod">
          <ac:chgData name="O R" userId="672c56673032ba02" providerId="LiveId" clId="{11BD2C7B-7C19-45DB-B9B9-3CB24FCC377B}" dt="2022-05-10T11:29:36.312" v="787"/>
          <ac:inkMkLst>
            <pc:docMk/>
            <pc:sldMk cId="1445105453" sldId="258"/>
            <ac:inkMk id="12" creationId="{C65351EF-9A6C-8480-B02E-66AB9C91578E}"/>
          </ac:inkMkLst>
        </pc:inkChg>
        <pc:inkChg chg="add mod">
          <ac:chgData name="O R" userId="672c56673032ba02" providerId="LiveId" clId="{11BD2C7B-7C19-45DB-B9B9-3CB24FCC377B}" dt="2022-05-10T11:29:36.312" v="787"/>
          <ac:inkMkLst>
            <pc:docMk/>
            <pc:sldMk cId="1445105453" sldId="258"/>
            <ac:inkMk id="13" creationId="{299C8A48-97C7-D27F-E3CD-9BDC780CDA4E}"/>
          </ac:inkMkLst>
        </pc:inkChg>
        <pc:inkChg chg="add mod">
          <ac:chgData name="O R" userId="672c56673032ba02" providerId="LiveId" clId="{11BD2C7B-7C19-45DB-B9B9-3CB24FCC377B}" dt="2022-05-10T11:29:42.336" v="792"/>
          <ac:inkMkLst>
            <pc:docMk/>
            <pc:sldMk cId="1445105453" sldId="258"/>
            <ac:inkMk id="15" creationId="{A2B535E9-9E43-F4C7-CE19-914294B9FC0B}"/>
          </ac:inkMkLst>
        </pc:inkChg>
        <pc:inkChg chg="add mod">
          <ac:chgData name="O R" userId="672c56673032ba02" providerId="LiveId" clId="{11BD2C7B-7C19-45DB-B9B9-3CB24FCC377B}" dt="2022-05-10T11:29:42.336" v="792"/>
          <ac:inkMkLst>
            <pc:docMk/>
            <pc:sldMk cId="1445105453" sldId="258"/>
            <ac:inkMk id="16" creationId="{E0E0E8BA-83CC-4A15-DC56-5DDD8E4F1A5A}"/>
          </ac:inkMkLst>
        </pc:inkChg>
        <pc:inkChg chg="add mod">
          <ac:chgData name="O R" userId="672c56673032ba02" providerId="LiveId" clId="{11BD2C7B-7C19-45DB-B9B9-3CB24FCC377B}" dt="2022-05-10T11:29:42.336" v="792"/>
          <ac:inkMkLst>
            <pc:docMk/>
            <pc:sldMk cId="1445105453" sldId="258"/>
            <ac:inkMk id="17" creationId="{CCE0D2EE-D274-E75C-5FEE-70E2FEB269E5}"/>
          </ac:inkMkLst>
        </pc:inkChg>
        <pc:inkChg chg="add mod">
          <ac:chgData name="O R" userId="672c56673032ba02" providerId="LiveId" clId="{11BD2C7B-7C19-45DB-B9B9-3CB24FCC377B}" dt="2022-05-10T11:29:42.336" v="792"/>
          <ac:inkMkLst>
            <pc:docMk/>
            <pc:sldMk cId="1445105453" sldId="258"/>
            <ac:inkMk id="18" creationId="{872C8200-5294-BDDF-9CA2-AED634732BA7}"/>
          </ac:inkMkLst>
        </pc:inkChg>
        <pc:inkChg chg="add mod">
          <ac:chgData name="O R" userId="672c56673032ba02" providerId="LiveId" clId="{11BD2C7B-7C19-45DB-B9B9-3CB24FCC377B}" dt="2022-05-10T11:29:46.034" v="795"/>
          <ac:inkMkLst>
            <pc:docMk/>
            <pc:sldMk cId="1445105453" sldId="258"/>
            <ac:inkMk id="21" creationId="{7150FF80-897C-DBEA-0FBE-2C45C392253C}"/>
          </ac:inkMkLst>
        </pc:inkChg>
        <pc:inkChg chg="add mod">
          <ac:chgData name="O R" userId="672c56673032ba02" providerId="LiveId" clId="{11BD2C7B-7C19-45DB-B9B9-3CB24FCC377B}" dt="2022-05-10T11:29:46.034" v="795"/>
          <ac:inkMkLst>
            <pc:docMk/>
            <pc:sldMk cId="1445105453" sldId="258"/>
            <ac:inkMk id="22" creationId="{387F4270-8343-C274-A8AC-97AD4FD74F3C}"/>
          </ac:inkMkLst>
        </pc:inkChg>
      </pc:sldChg>
      <pc:sldChg chg="modSp new mod">
        <pc:chgData name="O R" userId="672c56673032ba02" providerId="LiveId" clId="{11BD2C7B-7C19-45DB-B9B9-3CB24FCC377B}" dt="2022-05-13T15:06:17.513" v="9865" actId="20577"/>
        <pc:sldMkLst>
          <pc:docMk/>
          <pc:sldMk cId="4234208596" sldId="259"/>
        </pc:sldMkLst>
        <pc:spChg chg="mod">
          <ac:chgData name="O R" userId="672c56673032ba02" providerId="LiveId" clId="{11BD2C7B-7C19-45DB-B9B9-3CB24FCC377B}" dt="2022-05-13T14:50:20.388" v="8972" actId="20577"/>
          <ac:spMkLst>
            <pc:docMk/>
            <pc:sldMk cId="4234208596" sldId="259"/>
            <ac:spMk id="2" creationId="{1F400C6D-E094-6B55-0D9A-D30185927BB7}"/>
          </ac:spMkLst>
        </pc:spChg>
        <pc:spChg chg="mod">
          <ac:chgData name="O R" userId="672c56673032ba02" providerId="LiveId" clId="{11BD2C7B-7C19-45DB-B9B9-3CB24FCC377B}" dt="2022-05-13T15:06:17.513" v="9865" actId="20577"/>
          <ac:spMkLst>
            <pc:docMk/>
            <pc:sldMk cId="4234208596" sldId="259"/>
            <ac:spMk id="3" creationId="{080C632D-C935-636D-60E1-3375CD1FAAC5}"/>
          </ac:spMkLst>
        </pc:spChg>
      </pc:sldChg>
      <pc:sldChg chg="modSp new mod addCm delCm">
        <pc:chgData name="O R" userId="672c56673032ba02" providerId="LiveId" clId="{11BD2C7B-7C19-45DB-B9B9-3CB24FCC377B}" dt="2022-05-13T15:38:30.781" v="11163" actId="20577"/>
        <pc:sldMkLst>
          <pc:docMk/>
          <pc:sldMk cId="1735412622" sldId="260"/>
        </pc:sldMkLst>
        <pc:spChg chg="mod">
          <ac:chgData name="O R" userId="672c56673032ba02" providerId="LiveId" clId="{11BD2C7B-7C19-45DB-B9B9-3CB24FCC377B}" dt="2022-05-13T14:13:50.908" v="8603" actId="20577"/>
          <ac:spMkLst>
            <pc:docMk/>
            <pc:sldMk cId="1735412622" sldId="260"/>
            <ac:spMk id="2" creationId="{436ECC51-412B-841A-2E9C-88C31B18AA7D}"/>
          </ac:spMkLst>
        </pc:spChg>
        <pc:spChg chg="mod">
          <ac:chgData name="O R" userId="672c56673032ba02" providerId="LiveId" clId="{11BD2C7B-7C19-45DB-B9B9-3CB24FCC377B}" dt="2022-05-13T15:38:30.781" v="11163" actId="20577"/>
          <ac:spMkLst>
            <pc:docMk/>
            <pc:sldMk cId="1735412622" sldId="260"/>
            <ac:spMk id="3" creationId="{E8EE9DFB-E42C-AA31-8B4E-FCCE54AFBD11}"/>
          </ac:spMkLst>
        </pc:spChg>
      </pc:sldChg>
      <pc:sldChg chg="addSp delSp modSp new mod modClrScheme chgLayout">
        <pc:chgData name="O R" userId="672c56673032ba02" providerId="LiveId" clId="{11BD2C7B-7C19-45DB-B9B9-3CB24FCC377B}" dt="2022-05-14T16:56:59.250" v="16731" actId="732"/>
        <pc:sldMkLst>
          <pc:docMk/>
          <pc:sldMk cId="3511135668" sldId="261"/>
        </pc:sldMkLst>
        <pc:spChg chg="mod ord">
          <ac:chgData name="O R" userId="672c56673032ba02" providerId="LiveId" clId="{11BD2C7B-7C19-45DB-B9B9-3CB24FCC377B}" dt="2022-05-14T15:48:15.740" v="14029" actId="700"/>
          <ac:spMkLst>
            <pc:docMk/>
            <pc:sldMk cId="3511135668" sldId="261"/>
            <ac:spMk id="2" creationId="{C5B49C95-5838-9459-3DAB-CA3412E5B855}"/>
          </ac:spMkLst>
        </pc:spChg>
        <pc:spChg chg="del mod">
          <ac:chgData name="O R" userId="672c56673032ba02" providerId="LiveId" clId="{11BD2C7B-7C19-45DB-B9B9-3CB24FCC377B}" dt="2022-05-14T15:48:11.811" v="14028"/>
          <ac:spMkLst>
            <pc:docMk/>
            <pc:sldMk cId="3511135668" sldId="261"/>
            <ac:spMk id="3" creationId="{5DF5AA1F-9C80-28A7-3460-C446A9095914}"/>
          </ac:spMkLst>
        </pc:spChg>
        <pc:spChg chg="add del mod">
          <ac:chgData name="O R" userId="672c56673032ba02" providerId="LiveId" clId="{11BD2C7B-7C19-45DB-B9B9-3CB24FCC377B}" dt="2022-05-14T15:48:11.811" v="14028"/>
          <ac:spMkLst>
            <pc:docMk/>
            <pc:sldMk cId="3511135668" sldId="261"/>
            <ac:spMk id="4" creationId="{87202194-DCDF-4E70-112A-A9016D2B6A2A}"/>
          </ac:spMkLst>
        </pc:spChg>
        <pc:spChg chg="add del mod ord">
          <ac:chgData name="O R" userId="672c56673032ba02" providerId="LiveId" clId="{11BD2C7B-7C19-45DB-B9B9-3CB24FCC377B}" dt="2022-05-14T15:48:15.740" v="14029" actId="700"/>
          <ac:spMkLst>
            <pc:docMk/>
            <pc:sldMk cId="3511135668" sldId="261"/>
            <ac:spMk id="5" creationId="{1B1E8AFE-12B6-CE16-36BC-3F4793E6E114}"/>
          </ac:spMkLst>
        </pc:spChg>
        <pc:spChg chg="add mod ord">
          <ac:chgData name="O R" userId="672c56673032ba02" providerId="LiveId" clId="{11BD2C7B-7C19-45DB-B9B9-3CB24FCC377B}" dt="2022-05-14T16:02:47.781" v="14304" actId="20577"/>
          <ac:spMkLst>
            <pc:docMk/>
            <pc:sldMk cId="3511135668" sldId="261"/>
            <ac:spMk id="6" creationId="{7C69E59C-504C-1AC9-59D4-05DA82B80AF6}"/>
          </ac:spMkLst>
        </pc:spChg>
        <pc:spChg chg="add del mod ord">
          <ac:chgData name="O R" userId="672c56673032ba02" providerId="LiveId" clId="{11BD2C7B-7C19-45DB-B9B9-3CB24FCC377B}" dt="2022-05-14T16:04:37.308" v="14348"/>
          <ac:spMkLst>
            <pc:docMk/>
            <pc:sldMk cId="3511135668" sldId="261"/>
            <ac:spMk id="7" creationId="{4C5A776F-3F85-C139-1D2D-CC161C466312}"/>
          </ac:spMkLst>
        </pc:spChg>
        <pc:spChg chg="add mod ord">
          <ac:chgData name="O R" userId="672c56673032ba02" providerId="LiveId" clId="{11BD2C7B-7C19-45DB-B9B9-3CB24FCC377B}" dt="2022-05-14T16:52:46.192" v="16719" actId="20577"/>
          <ac:spMkLst>
            <pc:docMk/>
            <pc:sldMk cId="3511135668" sldId="261"/>
            <ac:spMk id="8" creationId="{6E99E931-4540-E731-F742-832DAF6B8E2D}"/>
          </ac:spMkLst>
        </pc:spChg>
        <pc:spChg chg="add del mod ord">
          <ac:chgData name="O R" userId="672c56673032ba02" providerId="LiveId" clId="{11BD2C7B-7C19-45DB-B9B9-3CB24FCC377B}" dt="2022-05-14T16:12:16.040" v="14434"/>
          <ac:spMkLst>
            <pc:docMk/>
            <pc:sldMk cId="3511135668" sldId="261"/>
            <ac:spMk id="9" creationId="{C2013634-753D-ADC0-D728-2788678613C2}"/>
          </ac:spMkLst>
        </pc:spChg>
        <pc:picChg chg="add mod">
          <ac:chgData name="O R" userId="672c56673032ba02" providerId="LiveId" clId="{11BD2C7B-7C19-45DB-B9B9-3CB24FCC377B}" dt="2022-05-14T16:55:24.768" v="16724" actId="14100"/>
          <ac:picMkLst>
            <pc:docMk/>
            <pc:sldMk cId="3511135668" sldId="261"/>
            <ac:picMk id="3" creationId="{F25C2473-3A26-FF51-2764-8DACE4F1FD79}"/>
          </ac:picMkLst>
        </pc:picChg>
        <pc:picChg chg="add mod modCrop">
          <ac:chgData name="O R" userId="672c56673032ba02" providerId="LiveId" clId="{11BD2C7B-7C19-45DB-B9B9-3CB24FCC377B}" dt="2022-05-14T16:56:59.250" v="16731" actId="732"/>
          <ac:picMkLst>
            <pc:docMk/>
            <pc:sldMk cId="3511135668" sldId="261"/>
            <ac:picMk id="4" creationId="{356B3073-773E-523A-275A-526A6FE6B39E}"/>
          </ac:picMkLst>
        </pc:picChg>
        <pc:picChg chg="add mod">
          <ac:chgData name="O R" userId="672c56673032ba02" providerId="LiveId" clId="{11BD2C7B-7C19-45DB-B9B9-3CB24FCC377B}" dt="2022-05-14T16:04:41.410" v="14349" actId="1076"/>
          <ac:picMkLst>
            <pc:docMk/>
            <pc:sldMk cId="3511135668" sldId="261"/>
            <ac:picMk id="10" creationId="{062270D6-EA17-BA7B-47F1-97797F222CEB}"/>
          </ac:picMkLst>
        </pc:picChg>
        <pc:picChg chg="add mod modCrop">
          <ac:chgData name="O R" userId="672c56673032ba02" providerId="LiveId" clId="{11BD2C7B-7C19-45DB-B9B9-3CB24FCC377B}" dt="2022-05-14T16:06:01.727" v="14406" actId="18131"/>
          <ac:picMkLst>
            <pc:docMk/>
            <pc:sldMk cId="3511135668" sldId="261"/>
            <ac:picMk id="11" creationId="{2366D943-576A-B02D-E8C3-54AE28BF70F4}"/>
          </ac:picMkLst>
        </pc:picChg>
        <pc:picChg chg="add mod modCrop">
          <ac:chgData name="O R" userId="672c56673032ba02" providerId="LiveId" clId="{11BD2C7B-7C19-45DB-B9B9-3CB24FCC377B}" dt="2022-05-14T16:12:41.609" v="14437" actId="732"/>
          <ac:picMkLst>
            <pc:docMk/>
            <pc:sldMk cId="3511135668" sldId="261"/>
            <ac:picMk id="26" creationId="{C3F96057-5071-B809-2054-DE6EBB2290E0}"/>
          </ac:picMkLst>
        </pc:picChg>
        <pc:picChg chg="add del mod modCrop">
          <ac:chgData name="O R" userId="672c56673032ba02" providerId="LiveId" clId="{11BD2C7B-7C19-45DB-B9B9-3CB24FCC377B}" dt="2022-05-14T16:54:54.527" v="16720" actId="478"/>
          <ac:picMkLst>
            <pc:docMk/>
            <pc:sldMk cId="3511135668" sldId="261"/>
            <ac:picMk id="27" creationId="{79546B97-0382-FA8A-3260-0CC23CACFAD1}"/>
          </ac:picMkLst>
        </pc:picChg>
        <pc:inkChg chg="add del">
          <ac:chgData name="O R" userId="672c56673032ba02" providerId="LiveId" clId="{11BD2C7B-7C19-45DB-B9B9-3CB24FCC377B}" dt="2022-05-14T16:06:32.647" v="14408" actId="9405"/>
          <ac:inkMkLst>
            <pc:docMk/>
            <pc:sldMk cId="3511135668" sldId="261"/>
            <ac:inkMk id="12" creationId="{C077B301-38A2-9184-F475-4E4D118D6690}"/>
          </ac:inkMkLst>
        </pc:inkChg>
        <pc:inkChg chg="add del">
          <ac:chgData name="O R" userId="672c56673032ba02" providerId="LiveId" clId="{11BD2C7B-7C19-45DB-B9B9-3CB24FCC377B}" dt="2022-05-14T16:07:50.417" v="14410" actId="9405"/>
          <ac:inkMkLst>
            <pc:docMk/>
            <pc:sldMk cId="3511135668" sldId="261"/>
            <ac:inkMk id="13" creationId="{DBDA9425-D019-E16E-82C3-A7C50AD31C75}"/>
          </ac:inkMkLst>
        </pc:inkChg>
        <pc:inkChg chg="add del">
          <ac:chgData name="O R" userId="672c56673032ba02" providerId="LiveId" clId="{11BD2C7B-7C19-45DB-B9B9-3CB24FCC377B}" dt="2022-05-14T16:07:57.614" v="14412" actId="9405"/>
          <ac:inkMkLst>
            <pc:docMk/>
            <pc:sldMk cId="3511135668" sldId="261"/>
            <ac:inkMk id="14" creationId="{C31EB72D-06DE-E268-C60D-3E9D8092BDCB}"/>
          </ac:inkMkLst>
        </pc:inkChg>
        <pc:inkChg chg="add del">
          <ac:chgData name="O R" userId="672c56673032ba02" providerId="LiveId" clId="{11BD2C7B-7C19-45DB-B9B9-3CB24FCC377B}" dt="2022-05-14T16:10:24.023" v="14432" actId="9405"/>
          <ac:inkMkLst>
            <pc:docMk/>
            <pc:sldMk cId="3511135668" sldId="261"/>
            <ac:inkMk id="15" creationId="{6B1F86BD-7E34-6529-E5BD-3909F2EEF9B8}"/>
          </ac:inkMkLst>
        </pc:inkChg>
        <pc:inkChg chg="add del">
          <ac:chgData name="O R" userId="672c56673032ba02" providerId="LiveId" clId="{11BD2C7B-7C19-45DB-B9B9-3CB24FCC377B}" dt="2022-05-14T16:08:27.526" v="14415" actId="9405"/>
          <ac:inkMkLst>
            <pc:docMk/>
            <pc:sldMk cId="3511135668" sldId="261"/>
            <ac:inkMk id="16" creationId="{BF0BE3C6-9609-ED3C-9D28-DD0C09ACC60C}"/>
          </ac:inkMkLst>
        </pc:inkChg>
        <pc:inkChg chg="add del">
          <ac:chgData name="O R" userId="672c56673032ba02" providerId="LiveId" clId="{11BD2C7B-7C19-45DB-B9B9-3CB24FCC377B}" dt="2022-05-14T16:08:48.215" v="14417" actId="9405"/>
          <ac:inkMkLst>
            <pc:docMk/>
            <pc:sldMk cId="3511135668" sldId="261"/>
            <ac:inkMk id="17" creationId="{8ECCCE01-8F15-3772-560D-AC504A54DD68}"/>
          </ac:inkMkLst>
        </pc:inkChg>
        <pc:inkChg chg="add del">
          <ac:chgData name="O R" userId="672c56673032ba02" providerId="LiveId" clId="{11BD2C7B-7C19-45DB-B9B9-3CB24FCC377B}" dt="2022-05-14T16:09:05.427" v="14419" actId="9405"/>
          <ac:inkMkLst>
            <pc:docMk/>
            <pc:sldMk cId="3511135668" sldId="261"/>
            <ac:inkMk id="18" creationId="{3B04457F-BC08-2BF7-78E8-B98973D1348B}"/>
          </ac:inkMkLst>
        </pc:inkChg>
        <pc:inkChg chg="add del">
          <ac:chgData name="O R" userId="672c56673032ba02" providerId="LiveId" clId="{11BD2C7B-7C19-45DB-B9B9-3CB24FCC377B}" dt="2022-05-14T16:09:28.845" v="14421" actId="9405"/>
          <ac:inkMkLst>
            <pc:docMk/>
            <pc:sldMk cId="3511135668" sldId="261"/>
            <ac:inkMk id="19" creationId="{97798F69-AC59-DAF0-FF48-2DE514CB41B6}"/>
          </ac:inkMkLst>
        </pc:inkChg>
        <pc:inkChg chg="add del">
          <ac:chgData name="O R" userId="672c56673032ba02" providerId="LiveId" clId="{11BD2C7B-7C19-45DB-B9B9-3CB24FCC377B}" dt="2022-05-14T16:09:33.993" v="14423" actId="9405"/>
          <ac:inkMkLst>
            <pc:docMk/>
            <pc:sldMk cId="3511135668" sldId="261"/>
            <ac:inkMk id="20" creationId="{7C7F9AAC-A61E-0E69-66D3-70E69A6D6AD3}"/>
          </ac:inkMkLst>
        </pc:inkChg>
        <pc:inkChg chg="add del">
          <ac:chgData name="O R" userId="672c56673032ba02" providerId="LiveId" clId="{11BD2C7B-7C19-45DB-B9B9-3CB24FCC377B}" dt="2022-05-14T16:10:00.939" v="14427" actId="9405"/>
          <ac:inkMkLst>
            <pc:docMk/>
            <pc:sldMk cId="3511135668" sldId="261"/>
            <ac:inkMk id="21" creationId="{38E8D677-206E-1CE5-9447-7EF0A5765DBC}"/>
          </ac:inkMkLst>
        </pc:inkChg>
        <pc:inkChg chg="add del">
          <ac:chgData name="O R" userId="672c56673032ba02" providerId="LiveId" clId="{11BD2C7B-7C19-45DB-B9B9-3CB24FCC377B}" dt="2022-05-14T16:09:56.631" v="14426" actId="9405"/>
          <ac:inkMkLst>
            <pc:docMk/>
            <pc:sldMk cId="3511135668" sldId="261"/>
            <ac:inkMk id="22" creationId="{ED1CFB15-1DB4-5DEC-6671-739FEBEA6489}"/>
          </ac:inkMkLst>
        </pc:inkChg>
        <pc:inkChg chg="add del">
          <ac:chgData name="O R" userId="672c56673032ba02" providerId="LiveId" clId="{11BD2C7B-7C19-45DB-B9B9-3CB24FCC377B}" dt="2022-05-14T16:10:23.057" v="14431" actId="9405"/>
          <ac:inkMkLst>
            <pc:docMk/>
            <pc:sldMk cId="3511135668" sldId="261"/>
            <ac:inkMk id="23" creationId="{4898A74A-A667-6510-1026-E1305D687A0E}"/>
          </ac:inkMkLst>
        </pc:inkChg>
        <pc:inkChg chg="add del">
          <ac:chgData name="O R" userId="672c56673032ba02" providerId="LiveId" clId="{11BD2C7B-7C19-45DB-B9B9-3CB24FCC377B}" dt="2022-05-14T16:10:22.455" v="14430" actId="9405"/>
          <ac:inkMkLst>
            <pc:docMk/>
            <pc:sldMk cId="3511135668" sldId="261"/>
            <ac:inkMk id="24" creationId="{884ECB80-D542-20E4-0039-1487AC331203}"/>
          </ac:inkMkLst>
        </pc:inkChg>
        <pc:inkChg chg="add">
          <ac:chgData name="O R" userId="672c56673032ba02" providerId="LiveId" clId="{11BD2C7B-7C19-45DB-B9B9-3CB24FCC377B}" dt="2022-05-14T16:10:50.918" v="14433" actId="9405"/>
          <ac:inkMkLst>
            <pc:docMk/>
            <pc:sldMk cId="3511135668" sldId="261"/>
            <ac:inkMk id="25" creationId="{7B731B33-A030-48EA-E6BD-48374B1FADA5}"/>
          </ac:inkMkLst>
        </pc:inkChg>
      </pc:sldChg>
      <pc:sldChg chg="addSp modSp new mod modClrScheme chgLayout modNotesTx">
        <pc:chgData name="O R" userId="672c56673032ba02" providerId="LiveId" clId="{11BD2C7B-7C19-45DB-B9B9-3CB24FCC377B}" dt="2022-05-14T15:46:20.276" v="13991" actId="14100"/>
        <pc:sldMkLst>
          <pc:docMk/>
          <pc:sldMk cId="3887507111" sldId="262"/>
        </pc:sldMkLst>
        <pc:spChg chg="mod ord">
          <ac:chgData name="O R" userId="672c56673032ba02" providerId="LiveId" clId="{11BD2C7B-7C19-45DB-B9B9-3CB24FCC377B}" dt="2022-05-14T15:23:28.908" v="12963" actId="700"/>
          <ac:spMkLst>
            <pc:docMk/>
            <pc:sldMk cId="3887507111" sldId="262"/>
            <ac:spMk id="2" creationId="{79E26A38-AB55-AD8A-205A-52E427971ABD}"/>
          </ac:spMkLst>
        </pc:spChg>
        <pc:spChg chg="mod ord">
          <ac:chgData name="O R" userId="672c56673032ba02" providerId="LiveId" clId="{11BD2C7B-7C19-45DB-B9B9-3CB24FCC377B}" dt="2022-05-14T15:45:47.769" v="13989" actId="20577"/>
          <ac:spMkLst>
            <pc:docMk/>
            <pc:sldMk cId="3887507111" sldId="262"/>
            <ac:spMk id="3" creationId="{6DCFB248-0BE3-35F0-46DF-B3467056D772}"/>
          </ac:spMkLst>
        </pc:spChg>
        <pc:spChg chg="add mod ord">
          <ac:chgData name="O R" userId="672c56673032ba02" providerId="LiveId" clId="{11BD2C7B-7C19-45DB-B9B9-3CB24FCC377B}" dt="2022-05-14T15:45:47.769" v="13989" actId="20577"/>
          <ac:spMkLst>
            <pc:docMk/>
            <pc:sldMk cId="3887507111" sldId="262"/>
            <ac:spMk id="4" creationId="{0CD98631-5170-0A6E-6B2D-0D3DABCDFC77}"/>
          </ac:spMkLst>
        </pc:spChg>
        <pc:picChg chg="add mod modCrop">
          <ac:chgData name="O R" userId="672c56673032ba02" providerId="LiveId" clId="{11BD2C7B-7C19-45DB-B9B9-3CB24FCC377B}" dt="2022-05-14T15:42:12.261" v="13858" actId="1076"/>
          <ac:picMkLst>
            <pc:docMk/>
            <pc:sldMk cId="3887507111" sldId="262"/>
            <ac:picMk id="5" creationId="{F7C33DFE-EBE8-DF5B-A503-CCC28BDEA6A5}"/>
          </ac:picMkLst>
        </pc:picChg>
        <pc:picChg chg="add mod modCrop">
          <ac:chgData name="O R" userId="672c56673032ba02" providerId="LiveId" clId="{11BD2C7B-7C19-45DB-B9B9-3CB24FCC377B}" dt="2022-05-14T15:41:36.339" v="13855" actId="1076"/>
          <ac:picMkLst>
            <pc:docMk/>
            <pc:sldMk cId="3887507111" sldId="262"/>
            <ac:picMk id="6" creationId="{24888700-138C-46C6-B1D9-B90E07B0C1CE}"/>
          </ac:picMkLst>
        </pc:picChg>
        <pc:picChg chg="add mod">
          <ac:chgData name="O R" userId="672c56673032ba02" providerId="LiveId" clId="{11BD2C7B-7C19-45DB-B9B9-3CB24FCC377B}" dt="2022-05-14T15:41:28.352" v="13853" actId="1076"/>
          <ac:picMkLst>
            <pc:docMk/>
            <pc:sldMk cId="3887507111" sldId="262"/>
            <ac:picMk id="7" creationId="{B24FE5D8-BDA1-EB2A-4B7D-ACE114D5681B}"/>
          </ac:picMkLst>
        </pc:picChg>
        <pc:picChg chg="add mod">
          <ac:chgData name="O R" userId="672c56673032ba02" providerId="LiveId" clId="{11BD2C7B-7C19-45DB-B9B9-3CB24FCC377B}" dt="2022-05-14T15:46:20.276" v="13991" actId="14100"/>
          <ac:picMkLst>
            <pc:docMk/>
            <pc:sldMk cId="3887507111" sldId="262"/>
            <ac:picMk id="8" creationId="{B9976E11-B7ED-E1E3-4373-F2A9CEE49EEB}"/>
          </ac:picMkLst>
        </pc:picChg>
      </pc:sldChg>
      <pc:sldChg chg="addSp delSp modSp new mod ord">
        <pc:chgData name="O R" userId="672c56673032ba02" providerId="LiveId" clId="{11BD2C7B-7C19-45DB-B9B9-3CB24FCC377B}" dt="2022-05-14T16:33:42.490" v="15759"/>
        <pc:sldMkLst>
          <pc:docMk/>
          <pc:sldMk cId="400194030" sldId="263"/>
        </pc:sldMkLst>
        <pc:spChg chg="mod">
          <ac:chgData name="O R" userId="672c56673032ba02" providerId="LiveId" clId="{11BD2C7B-7C19-45DB-B9B9-3CB24FCC377B}" dt="2022-05-13T15:45:28.787" v="11173" actId="20577"/>
          <ac:spMkLst>
            <pc:docMk/>
            <pc:sldMk cId="400194030" sldId="263"/>
            <ac:spMk id="2" creationId="{0F2D7991-3FE9-BF2E-CADF-66927D28D450}"/>
          </ac:spMkLst>
        </pc:spChg>
        <pc:spChg chg="mod">
          <ac:chgData name="O R" userId="672c56673032ba02" providerId="LiveId" clId="{11BD2C7B-7C19-45DB-B9B9-3CB24FCC377B}" dt="2022-05-14T15:13:59.217" v="12859" actId="20577"/>
          <ac:spMkLst>
            <pc:docMk/>
            <pc:sldMk cId="400194030" sldId="263"/>
            <ac:spMk id="3" creationId="{50712565-0D28-FCEA-F289-6F8A237A95A1}"/>
          </ac:spMkLst>
        </pc:spChg>
        <pc:picChg chg="add del mod modCrop">
          <ac:chgData name="O R" userId="672c56673032ba02" providerId="LiveId" clId="{11BD2C7B-7C19-45DB-B9B9-3CB24FCC377B}" dt="2022-05-14T15:00:52.641" v="12476" actId="478"/>
          <ac:picMkLst>
            <pc:docMk/>
            <pc:sldMk cId="400194030" sldId="263"/>
            <ac:picMk id="4" creationId="{3BACB2C5-E131-1F74-1370-EBC74D9DBC01}"/>
          </ac:picMkLst>
        </pc:picChg>
        <pc:picChg chg="add mod modCrop">
          <ac:chgData name="O R" userId="672c56673032ba02" providerId="LiveId" clId="{11BD2C7B-7C19-45DB-B9B9-3CB24FCC377B}" dt="2022-05-14T15:22:12.558" v="12892" actId="732"/>
          <ac:picMkLst>
            <pc:docMk/>
            <pc:sldMk cId="400194030" sldId="263"/>
            <ac:picMk id="5" creationId="{E0C02938-34A5-CF8C-938B-88F7E58404D8}"/>
          </ac:picMkLst>
        </pc:picChg>
        <pc:picChg chg="add mod modCrop">
          <ac:chgData name="O R" userId="672c56673032ba02" providerId="LiveId" clId="{11BD2C7B-7C19-45DB-B9B9-3CB24FCC377B}" dt="2022-05-14T15:21:59.873" v="12891" actId="732"/>
          <ac:picMkLst>
            <pc:docMk/>
            <pc:sldMk cId="400194030" sldId="263"/>
            <ac:picMk id="6" creationId="{140C089E-D8E8-0698-3E93-63EBA32D8B8A}"/>
          </ac:picMkLst>
        </pc:picChg>
        <pc:picChg chg="add mod modCrop">
          <ac:chgData name="O R" userId="672c56673032ba02" providerId="LiveId" clId="{11BD2C7B-7C19-45DB-B9B9-3CB24FCC377B}" dt="2022-05-14T15:18:52.439" v="12876" actId="18131"/>
          <ac:picMkLst>
            <pc:docMk/>
            <pc:sldMk cId="400194030" sldId="263"/>
            <ac:picMk id="7" creationId="{405F81D6-E38B-A451-11DB-EEDBC35F826D}"/>
          </ac:picMkLst>
        </pc:picChg>
        <pc:inkChg chg="add">
          <ac:chgData name="O R" userId="672c56673032ba02" providerId="LiveId" clId="{11BD2C7B-7C19-45DB-B9B9-3CB24FCC377B}" dt="2022-05-14T15:19:48.483" v="12879" actId="9405"/>
          <ac:inkMkLst>
            <pc:docMk/>
            <pc:sldMk cId="400194030" sldId="263"/>
            <ac:inkMk id="8" creationId="{595C7D24-D412-0603-FF6E-72E28593E0B4}"/>
          </ac:inkMkLst>
        </pc:inkChg>
        <pc:inkChg chg="add">
          <ac:chgData name="O R" userId="672c56673032ba02" providerId="LiveId" clId="{11BD2C7B-7C19-45DB-B9B9-3CB24FCC377B}" dt="2022-05-14T15:19:51.797" v="12880" actId="9405"/>
          <ac:inkMkLst>
            <pc:docMk/>
            <pc:sldMk cId="400194030" sldId="263"/>
            <ac:inkMk id="9" creationId="{8FAD52C7-ABAA-1939-0F6F-E4D333A800C4}"/>
          </ac:inkMkLst>
        </pc:inkChg>
        <pc:inkChg chg="add">
          <ac:chgData name="O R" userId="672c56673032ba02" providerId="LiveId" clId="{11BD2C7B-7C19-45DB-B9B9-3CB24FCC377B}" dt="2022-05-14T15:19:53.334" v="12881" actId="9405"/>
          <ac:inkMkLst>
            <pc:docMk/>
            <pc:sldMk cId="400194030" sldId="263"/>
            <ac:inkMk id="10" creationId="{03B25B32-4BFC-B9BE-91A3-3A6B3FF8F9E1}"/>
          </ac:inkMkLst>
        </pc:inkChg>
        <pc:inkChg chg="add">
          <ac:chgData name="O R" userId="672c56673032ba02" providerId="LiveId" clId="{11BD2C7B-7C19-45DB-B9B9-3CB24FCC377B}" dt="2022-05-14T15:19:58.784" v="12882" actId="9405"/>
          <ac:inkMkLst>
            <pc:docMk/>
            <pc:sldMk cId="400194030" sldId="263"/>
            <ac:inkMk id="11" creationId="{414D418B-49D9-0981-63C1-2C21BB5FFE2F}"/>
          </ac:inkMkLst>
        </pc:inkChg>
        <pc:inkChg chg="add">
          <ac:chgData name="O R" userId="672c56673032ba02" providerId="LiveId" clId="{11BD2C7B-7C19-45DB-B9B9-3CB24FCC377B}" dt="2022-05-14T15:20:01.490" v="12883" actId="9405"/>
          <ac:inkMkLst>
            <pc:docMk/>
            <pc:sldMk cId="400194030" sldId="263"/>
            <ac:inkMk id="12" creationId="{840DD077-A8CF-BD13-AA50-3191153A5535}"/>
          </ac:inkMkLst>
        </pc:inkChg>
        <pc:inkChg chg="add del">
          <ac:chgData name="O R" userId="672c56673032ba02" providerId="LiveId" clId="{11BD2C7B-7C19-45DB-B9B9-3CB24FCC377B}" dt="2022-05-14T15:20:19.446" v="12885" actId="9405"/>
          <ac:inkMkLst>
            <pc:docMk/>
            <pc:sldMk cId="400194030" sldId="263"/>
            <ac:inkMk id="13" creationId="{EF7849F7-EF8B-7575-1097-D0376BC86813}"/>
          </ac:inkMkLst>
        </pc:inkChg>
        <pc:inkChg chg="add del">
          <ac:chgData name="O R" userId="672c56673032ba02" providerId="LiveId" clId="{11BD2C7B-7C19-45DB-B9B9-3CB24FCC377B}" dt="2022-05-14T15:20:42.913" v="12887" actId="9405"/>
          <ac:inkMkLst>
            <pc:docMk/>
            <pc:sldMk cId="400194030" sldId="263"/>
            <ac:inkMk id="14" creationId="{6FDD928D-95EA-3F19-66F2-A83776D4A748}"/>
          </ac:inkMkLst>
        </pc:inkChg>
        <pc:inkChg chg="add">
          <ac:chgData name="O R" userId="672c56673032ba02" providerId="LiveId" clId="{11BD2C7B-7C19-45DB-B9B9-3CB24FCC377B}" dt="2022-05-14T15:20:47.379" v="12888" actId="9405"/>
          <ac:inkMkLst>
            <pc:docMk/>
            <pc:sldMk cId="400194030" sldId="263"/>
            <ac:inkMk id="15" creationId="{4CEB1ECB-2C64-165B-ADA7-C4743FD2B874}"/>
          </ac:inkMkLst>
        </pc:inkChg>
        <pc:inkChg chg="add">
          <ac:chgData name="O R" userId="672c56673032ba02" providerId="LiveId" clId="{11BD2C7B-7C19-45DB-B9B9-3CB24FCC377B}" dt="2022-05-14T15:20:48.278" v="12889" actId="9405"/>
          <ac:inkMkLst>
            <pc:docMk/>
            <pc:sldMk cId="400194030" sldId="263"/>
            <ac:inkMk id="16" creationId="{5ACA503C-CDF9-7FFF-D322-C4E2EB1498B9}"/>
          </ac:inkMkLst>
        </pc:inkChg>
      </pc:sldChg>
      <pc:sldChg chg="addSp modSp new mod ord">
        <pc:chgData name="O R" userId="672c56673032ba02" providerId="LiveId" clId="{11BD2C7B-7C19-45DB-B9B9-3CB24FCC377B}" dt="2022-05-14T12:39:39.465" v="11452"/>
        <pc:sldMkLst>
          <pc:docMk/>
          <pc:sldMk cId="1813439984" sldId="264"/>
        </pc:sldMkLst>
        <pc:spChg chg="mod">
          <ac:chgData name="O R" userId="672c56673032ba02" providerId="LiveId" clId="{11BD2C7B-7C19-45DB-B9B9-3CB24FCC377B}" dt="2022-05-13T11:34:42.240" v="4895" actId="20577"/>
          <ac:spMkLst>
            <pc:docMk/>
            <pc:sldMk cId="1813439984" sldId="264"/>
            <ac:spMk id="2" creationId="{4C962F0D-7DB2-EAD4-ED67-C9CC00FE3B4F}"/>
          </ac:spMkLst>
        </pc:spChg>
        <pc:spChg chg="mod">
          <ac:chgData name="O R" userId="672c56673032ba02" providerId="LiveId" clId="{11BD2C7B-7C19-45DB-B9B9-3CB24FCC377B}" dt="2022-05-13T11:43:13.528" v="5399" actId="14100"/>
          <ac:spMkLst>
            <pc:docMk/>
            <pc:sldMk cId="1813439984" sldId="264"/>
            <ac:spMk id="3" creationId="{DDBC4384-6080-C084-B580-D75F05D4C05E}"/>
          </ac:spMkLst>
        </pc:spChg>
        <pc:spChg chg="add mod">
          <ac:chgData name="O R" userId="672c56673032ba02" providerId="LiveId" clId="{11BD2C7B-7C19-45DB-B9B9-3CB24FCC377B}" dt="2022-05-13T12:52:53.124" v="6213" actId="207"/>
          <ac:spMkLst>
            <pc:docMk/>
            <pc:sldMk cId="1813439984" sldId="264"/>
            <ac:spMk id="8" creationId="{0CE8F11F-E2B5-0829-6255-80208BD10364}"/>
          </ac:spMkLst>
        </pc:spChg>
        <pc:picChg chg="add mod">
          <ac:chgData name="O R" userId="672c56673032ba02" providerId="LiveId" clId="{11BD2C7B-7C19-45DB-B9B9-3CB24FCC377B}" dt="2022-05-13T11:43:12.348" v="5397" actId="1076"/>
          <ac:picMkLst>
            <pc:docMk/>
            <pc:sldMk cId="1813439984" sldId="264"/>
            <ac:picMk id="5" creationId="{1E99B102-5A02-06E1-022D-FCD529CAB3EF}"/>
          </ac:picMkLst>
        </pc:picChg>
        <pc:picChg chg="add mod">
          <ac:chgData name="O R" userId="672c56673032ba02" providerId="LiveId" clId="{11BD2C7B-7C19-45DB-B9B9-3CB24FCC377B}" dt="2022-05-13T11:43:24.338" v="5402" actId="14100"/>
          <ac:picMkLst>
            <pc:docMk/>
            <pc:sldMk cId="1813439984" sldId="264"/>
            <ac:picMk id="7" creationId="{11374168-BF55-45D5-A9FE-D5A3E23B2748}"/>
          </ac:picMkLst>
        </pc:picChg>
      </pc:sldChg>
      <pc:sldChg chg="modSp new mod">
        <pc:chgData name="O R" userId="672c56673032ba02" providerId="LiveId" clId="{11BD2C7B-7C19-45DB-B9B9-3CB24FCC377B}" dt="2022-05-14T16:48:21.820" v="16706" actId="207"/>
        <pc:sldMkLst>
          <pc:docMk/>
          <pc:sldMk cId="3367348000" sldId="265"/>
        </pc:sldMkLst>
        <pc:spChg chg="mod">
          <ac:chgData name="O R" userId="672c56673032ba02" providerId="LiveId" clId="{11BD2C7B-7C19-45DB-B9B9-3CB24FCC377B}" dt="2022-05-10T11:50:47.480" v="1841"/>
          <ac:spMkLst>
            <pc:docMk/>
            <pc:sldMk cId="3367348000" sldId="265"/>
            <ac:spMk id="2" creationId="{E079AA0C-98E4-7072-0B5D-085099A102F7}"/>
          </ac:spMkLst>
        </pc:spChg>
        <pc:spChg chg="mod">
          <ac:chgData name="O R" userId="672c56673032ba02" providerId="LiveId" clId="{11BD2C7B-7C19-45DB-B9B9-3CB24FCC377B}" dt="2022-05-14T16:48:21.820" v="16706" actId="207"/>
          <ac:spMkLst>
            <pc:docMk/>
            <pc:sldMk cId="3367348000" sldId="265"/>
            <ac:spMk id="3" creationId="{C39B4D2D-7397-3F0C-A72C-BECE0506F9FB}"/>
          </ac:spMkLst>
        </pc:spChg>
      </pc:sldChg>
      <pc:sldChg chg="addSp modSp new mod modClrScheme chgLayout">
        <pc:chgData name="O R" userId="672c56673032ba02" providerId="LiveId" clId="{11BD2C7B-7C19-45DB-B9B9-3CB24FCC377B}" dt="2022-05-14T17:10:03.102" v="17484" actId="20577"/>
        <pc:sldMkLst>
          <pc:docMk/>
          <pc:sldMk cId="2163482419" sldId="266"/>
        </pc:sldMkLst>
        <pc:spChg chg="mod ord">
          <ac:chgData name="O R" userId="672c56673032ba02" providerId="LiveId" clId="{11BD2C7B-7C19-45DB-B9B9-3CB24FCC377B}" dt="2022-05-13T15:12:52.847" v="10283" actId="700"/>
          <ac:spMkLst>
            <pc:docMk/>
            <pc:sldMk cId="2163482419" sldId="266"/>
            <ac:spMk id="2" creationId="{C26326B4-67A0-7E15-B9E0-BE0F1D4DD492}"/>
          </ac:spMkLst>
        </pc:spChg>
        <pc:spChg chg="mod ord">
          <ac:chgData name="O R" userId="672c56673032ba02" providerId="LiveId" clId="{11BD2C7B-7C19-45DB-B9B9-3CB24FCC377B}" dt="2022-05-14T16:21:11.867" v="15197" actId="20577"/>
          <ac:spMkLst>
            <pc:docMk/>
            <pc:sldMk cId="2163482419" sldId="266"/>
            <ac:spMk id="3" creationId="{E945069E-8F02-5B79-3E89-56F82519F65B}"/>
          </ac:spMkLst>
        </pc:spChg>
        <pc:spChg chg="add mod ord">
          <ac:chgData name="O R" userId="672c56673032ba02" providerId="LiveId" clId="{11BD2C7B-7C19-45DB-B9B9-3CB24FCC377B}" dt="2022-05-14T17:10:03.102" v="17484" actId="20577"/>
          <ac:spMkLst>
            <pc:docMk/>
            <pc:sldMk cId="2163482419" sldId="266"/>
            <ac:spMk id="4" creationId="{FE4A824B-F88B-DE4A-3FBD-573C97EC4767}"/>
          </ac:spMkLst>
        </pc:spChg>
      </pc:sldChg>
      <pc:sldChg chg="addSp delSp modSp new mod">
        <pc:chgData name="O R" userId="672c56673032ba02" providerId="LiveId" clId="{11BD2C7B-7C19-45DB-B9B9-3CB24FCC377B}" dt="2022-05-14T18:11:17.663" v="17927" actId="1076"/>
        <pc:sldMkLst>
          <pc:docMk/>
          <pc:sldMk cId="1992741134" sldId="267"/>
        </pc:sldMkLst>
        <pc:spChg chg="mod">
          <ac:chgData name="O R" userId="672c56673032ba02" providerId="LiveId" clId="{11BD2C7B-7C19-45DB-B9B9-3CB24FCC377B}" dt="2022-05-14T18:10:01.650" v="17919" actId="1076"/>
          <ac:spMkLst>
            <pc:docMk/>
            <pc:sldMk cId="1992741134" sldId="267"/>
            <ac:spMk id="2" creationId="{BE783111-E700-27E7-FCA6-D1F8D2FDE9A8}"/>
          </ac:spMkLst>
        </pc:spChg>
        <pc:spChg chg="del mod">
          <ac:chgData name="O R" userId="672c56673032ba02" providerId="LiveId" clId="{11BD2C7B-7C19-45DB-B9B9-3CB24FCC377B}" dt="2022-05-14T15:51:02.428" v="14284" actId="478"/>
          <ac:spMkLst>
            <pc:docMk/>
            <pc:sldMk cId="1992741134" sldId="267"/>
            <ac:spMk id="3" creationId="{5FEBA7F9-D32C-49B8-3F05-B4E5DD4378AF}"/>
          </ac:spMkLst>
        </pc:spChg>
        <pc:picChg chg="add del mod">
          <ac:chgData name="O R" userId="672c56673032ba02" providerId="LiveId" clId="{11BD2C7B-7C19-45DB-B9B9-3CB24FCC377B}" dt="2022-05-14T17:00:13.637" v="16868" actId="478"/>
          <ac:picMkLst>
            <pc:docMk/>
            <pc:sldMk cId="1992741134" sldId="267"/>
            <ac:picMk id="3" creationId="{AFED5BF9-ABBD-44C1-24C6-A13BFD969318}"/>
          </ac:picMkLst>
        </pc:picChg>
        <pc:picChg chg="add del mod">
          <ac:chgData name="O R" userId="672c56673032ba02" providerId="LiveId" clId="{11BD2C7B-7C19-45DB-B9B9-3CB24FCC377B}" dt="2022-05-14T18:10:07.161" v="17921" actId="478"/>
          <ac:picMkLst>
            <pc:docMk/>
            <pc:sldMk cId="1992741134" sldId="267"/>
            <ac:picMk id="4" creationId="{40972DA4-23B1-C209-10DA-8BE948D8433D}"/>
          </ac:picMkLst>
        </pc:picChg>
        <pc:picChg chg="add mod modCrop">
          <ac:chgData name="O R" userId="672c56673032ba02" providerId="LiveId" clId="{11BD2C7B-7C19-45DB-B9B9-3CB24FCC377B}" dt="2022-05-14T18:11:17.663" v="17927" actId="1076"/>
          <ac:picMkLst>
            <pc:docMk/>
            <pc:sldMk cId="1992741134" sldId="267"/>
            <ac:picMk id="5" creationId="{46BA42B9-78F7-EADB-05C8-E1F9A0C5959C}"/>
          </ac:picMkLst>
        </pc:picChg>
      </pc:sldChg>
      <pc:sldChg chg="addSp delSp modSp new mod ord modClrScheme chgLayout">
        <pc:chgData name="O R" userId="672c56673032ba02" providerId="LiveId" clId="{11BD2C7B-7C19-45DB-B9B9-3CB24FCC377B}" dt="2022-05-13T14:07:01.720" v="8536" actId="1076"/>
        <pc:sldMkLst>
          <pc:docMk/>
          <pc:sldMk cId="973645703" sldId="268"/>
        </pc:sldMkLst>
        <pc:spChg chg="del mod ord">
          <ac:chgData name="O R" userId="672c56673032ba02" providerId="LiveId" clId="{11BD2C7B-7C19-45DB-B9B9-3CB24FCC377B}" dt="2022-05-10T11:32:07.499" v="803" actId="700"/>
          <ac:spMkLst>
            <pc:docMk/>
            <pc:sldMk cId="973645703" sldId="268"/>
            <ac:spMk id="2" creationId="{465055F8-A8E6-FF55-FFD5-5E3BA5688F0C}"/>
          </ac:spMkLst>
        </pc:spChg>
        <pc:spChg chg="del mod ord">
          <ac:chgData name="O R" userId="672c56673032ba02" providerId="LiveId" clId="{11BD2C7B-7C19-45DB-B9B9-3CB24FCC377B}" dt="2022-05-10T11:32:07.499" v="803" actId="700"/>
          <ac:spMkLst>
            <pc:docMk/>
            <pc:sldMk cId="973645703" sldId="268"/>
            <ac:spMk id="3" creationId="{FE76DBDD-3B6A-F44C-C479-E7E7DC67A8C0}"/>
          </ac:spMkLst>
        </pc:spChg>
        <pc:spChg chg="add mod ord">
          <ac:chgData name="O R" userId="672c56673032ba02" providerId="LiveId" clId="{11BD2C7B-7C19-45DB-B9B9-3CB24FCC377B}" dt="2022-05-10T11:53:44.162" v="1873" actId="255"/>
          <ac:spMkLst>
            <pc:docMk/>
            <pc:sldMk cId="973645703" sldId="268"/>
            <ac:spMk id="4" creationId="{1B2BF260-9E98-03A5-73E2-D90E8D1BDD1E}"/>
          </ac:spMkLst>
        </pc:spChg>
        <pc:spChg chg="add mod ord">
          <ac:chgData name="O R" userId="672c56673032ba02" providerId="LiveId" clId="{11BD2C7B-7C19-45DB-B9B9-3CB24FCC377B}" dt="2022-05-10T11:53:16.180" v="1870" actId="207"/>
          <ac:spMkLst>
            <pc:docMk/>
            <pc:sldMk cId="973645703" sldId="268"/>
            <ac:spMk id="5" creationId="{B31D5151-A22B-391A-41FB-F2916804CF3F}"/>
          </ac:spMkLst>
        </pc:spChg>
        <pc:spChg chg="add del mod ord">
          <ac:chgData name="O R" userId="672c56673032ba02" providerId="LiveId" clId="{11BD2C7B-7C19-45DB-B9B9-3CB24FCC377B}" dt="2022-05-10T11:52:29.069" v="1863" actId="700"/>
          <ac:spMkLst>
            <pc:docMk/>
            <pc:sldMk cId="973645703" sldId="268"/>
            <ac:spMk id="7" creationId="{9F35E280-DAB2-3B45-DF30-0FF1EF515B0A}"/>
          </ac:spMkLst>
        </pc:spChg>
        <pc:spChg chg="add del mod ord">
          <ac:chgData name="O R" userId="672c56673032ba02" providerId="LiveId" clId="{11BD2C7B-7C19-45DB-B9B9-3CB24FCC377B}" dt="2022-05-10T11:53:25.347" v="1872"/>
          <ac:spMkLst>
            <pc:docMk/>
            <pc:sldMk cId="973645703" sldId="268"/>
            <ac:spMk id="8" creationId="{AD0F1A21-091E-2D89-A9B8-AF2C43813AF0}"/>
          </ac:spMkLst>
        </pc:spChg>
        <pc:picChg chg="add del mod">
          <ac:chgData name="O R" userId="672c56673032ba02" providerId="LiveId" clId="{11BD2C7B-7C19-45DB-B9B9-3CB24FCC377B}" dt="2022-05-10T11:53:19.426" v="1871" actId="478"/>
          <ac:picMkLst>
            <pc:docMk/>
            <pc:sldMk cId="973645703" sldId="268"/>
            <ac:picMk id="6" creationId="{0A618ECE-E9F6-D41B-0799-979D6F1B8512}"/>
          </ac:picMkLst>
        </pc:picChg>
        <pc:picChg chg="add mod">
          <ac:chgData name="O R" userId="672c56673032ba02" providerId="LiveId" clId="{11BD2C7B-7C19-45DB-B9B9-3CB24FCC377B}" dt="2022-05-13T14:07:01.720" v="8536" actId="1076"/>
          <ac:picMkLst>
            <pc:docMk/>
            <pc:sldMk cId="973645703" sldId="268"/>
            <ac:picMk id="9" creationId="{9D2D6239-EF90-7F3A-1F1E-288EF43EF8AB}"/>
          </ac:picMkLst>
        </pc:picChg>
      </pc:sldChg>
      <pc:sldChg chg="modSp new mod">
        <pc:chgData name="O R" userId="672c56673032ba02" providerId="LiveId" clId="{11BD2C7B-7C19-45DB-B9B9-3CB24FCC377B}" dt="2022-05-12T20:51:00.383" v="4803" actId="255"/>
        <pc:sldMkLst>
          <pc:docMk/>
          <pc:sldMk cId="2594665785" sldId="269"/>
        </pc:sldMkLst>
        <pc:spChg chg="mod">
          <ac:chgData name="O R" userId="672c56673032ba02" providerId="LiveId" clId="{11BD2C7B-7C19-45DB-B9B9-3CB24FCC377B}" dt="2022-05-10T11:50:47.480" v="1841"/>
          <ac:spMkLst>
            <pc:docMk/>
            <pc:sldMk cId="2594665785" sldId="269"/>
            <ac:spMk id="2" creationId="{57226A92-2FCF-C889-004B-8624A16C4E25}"/>
          </ac:spMkLst>
        </pc:spChg>
        <pc:spChg chg="mod">
          <ac:chgData name="O R" userId="672c56673032ba02" providerId="LiveId" clId="{11BD2C7B-7C19-45DB-B9B9-3CB24FCC377B}" dt="2022-05-12T20:51:00.383" v="4803" actId="255"/>
          <ac:spMkLst>
            <pc:docMk/>
            <pc:sldMk cId="2594665785" sldId="269"/>
            <ac:spMk id="3" creationId="{D6202B1B-BD37-9E2B-C88E-158CECD51C0F}"/>
          </ac:spMkLst>
        </pc:spChg>
      </pc:sldChg>
      <pc:sldChg chg="modSp add mod">
        <pc:chgData name="O R" userId="672c56673032ba02" providerId="LiveId" clId="{11BD2C7B-7C19-45DB-B9B9-3CB24FCC377B}" dt="2022-05-10T11:50:47.480" v="1841"/>
        <pc:sldMkLst>
          <pc:docMk/>
          <pc:sldMk cId="2564846853" sldId="270"/>
        </pc:sldMkLst>
        <pc:spChg chg="mod">
          <ac:chgData name="O R" userId="672c56673032ba02" providerId="LiveId" clId="{11BD2C7B-7C19-45DB-B9B9-3CB24FCC377B}" dt="2022-05-10T11:34:03.808" v="952" actId="14100"/>
          <ac:spMkLst>
            <pc:docMk/>
            <pc:sldMk cId="2564846853" sldId="270"/>
            <ac:spMk id="2" creationId="{95C75F6E-7B12-0048-3B77-36DFF6630E3B}"/>
          </ac:spMkLst>
        </pc:spChg>
        <pc:spChg chg="mod">
          <ac:chgData name="O R" userId="672c56673032ba02" providerId="LiveId" clId="{11BD2C7B-7C19-45DB-B9B9-3CB24FCC377B}" dt="2022-05-10T11:50:47.480" v="1841"/>
          <ac:spMkLst>
            <pc:docMk/>
            <pc:sldMk cId="2564846853" sldId="270"/>
            <ac:spMk id="3" creationId="{9636FFA0-A766-7AE0-CCE6-256021D4B6A6}"/>
          </ac:spMkLst>
        </pc:spChg>
      </pc:sldChg>
      <pc:sldChg chg="addSp delSp modSp add del mod modClrScheme chgLayout">
        <pc:chgData name="O R" userId="672c56673032ba02" providerId="LiveId" clId="{11BD2C7B-7C19-45DB-B9B9-3CB24FCC377B}" dt="2022-05-10T11:59:48.258" v="1894" actId="2696"/>
        <pc:sldMkLst>
          <pc:docMk/>
          <pc:sldMk cId="2662394483" sldId="271"/>
        </pc:sldMkLst>
        <pc:spChg chg="del mod ord">
          <ac:chgData name="O R" userId="672c56673032ba02" providerId="LiveId" clId="{11BD2C7B-7C19-45DB-B9B9-3CB24FCC377B}" dt="2022-05-10T11:57:29.820" v="1883" actId="478"/>
          <ac:spMkLst>
            <pc:docMk/>
            <pc:sldMk cId="2662394483" sldId="271"/>
            <ac:spMk id="2" creationId="{95C75F6E-7B12-0048-3B77-36DFF6630E3B}"/>
          </ac:spMkLst>
        </pc:spChg>
        <pc:spChg chg="del mod ord">
          <ac:chgData name="O R" userId="672c56673032ba02" providerId="LiveId" clId="{11BD2C7B-7C19-45DB-B9B9-3CB24FCC377B}" dt="2022-05-10T11:59:16.923" v="1892"/>
          <ac:spMkLst>
            <pc:docMk/>
            <pc:sldMk cId="2662394483" sldId="271"/>
            <ac:spMk id="3" creationId="{9636FFA0-A766-7AE0-CCE6-256021D4B6A6}"/>
          </ac:spMkLst>
        </pc:spChg>
        <pc:spChg chg="add del mod ord">
          <ac:chgData name="O R" userId="672c56673032ba02" providerId="LiveId" clId="{11BD2C7B-7C19-45DB-B9B9-3CB24FCC377B}" dt="2022-05-10T11:57:34.909" v="1884"/>
          <ac:spMkLst>
            <pc:docMk/>
            <pc:sldMk cId="2662394483" sldId="271"/>
            <ac:spMk id="4" creationId="{3CF8FEB8-9F89-6587-16ED-8293950A4EA3}"/>
          </ac:spMkLst>
        </pc:spChg>
        <pc:spChg chg="add del mod">
          <ac:chgData name="O R" userId="672c56673032ba02" providerId="LiveId" clId="{11BD2C7B-7C19-45DB-B9B9-3CB24FCC377B}" dt="2022-05-10T11:57:34.909" v="1884"/>
          <ac:spMkLst>
            <pc:docMk/>
            <pc:sldMk cId="2662394483" sldId="271"/>
            <ac:spMk id="5" creationId="{95D8CAC8-D752-DB01-8FEA-C49628AF25AC}"/>
          </ac:spMkLst>
        </pc:spChg>
        <pc:spChg chg="add del mod">
          <ac:chgData name="O R" userId="672c56673032ba02" providerId="LiveId" clId="{11BD2C7B-7C19-45DB-B9B9-3CB24FCC377B}" dt="2022-05-10T11:57:36.474" v="1885"/>
          <ac:spMkLst>
            <pc:docMk/>
            <pc:sldMk cId="2662394483" sldId="271"/>
            <ac:spMk id="6" creationId="{A8044113-30E0-CBCE-92B7-B166CDFFC82C}"/>
          </ac:spMkLst>
        </pc:spChg>
        <pc:spChg chg="add del mod">
          <ac:chgData name="O R" userId="672c56673032ba02" providerId="LiveId" clId="{11BD2C7B-7C19-45DB-B9B9-3CB24FCC377B}" dt="2022-05-10T11:57:36.474" v="1885"/>
          <ac:spMkLst>
            <pc:docMk/>
            <pc:sldMk cId="2662394483" sldId="271"/>
            <ac:spMk id="7" creationId="{FBA5EAEB-2ECA-E833-926E-B02476DE2B30}"/>
          </ac:spMkLst>
        </pc:spChg>
        <pc:spChg chg="add del mod">
          <ac:chgData name="O R" userId="672c56673032ba02" providerId="LiveId" clId="{11BD2C7B-7C19-45DB-B9B9-3CB24FCC377B}" dt="2022-05-10T11:57:36.474" v="1885"/>
          <ac:spMkLst>
            <pc:docMk/>
            <pc:sldMk cId="2662394483" sldId="271"/>
            <ac:spMk id="8" creationId="{53BED324-8B14-EFEA-248B-54A3E7A62995}"/>
          </ac:spMkLst>
        </pc:spChg>
        <pc:spChg chg="add del mod">
          <ac:chgData name="O R" userId="672c56673032ba02" providerId="LiveId" clId="{11BD2C7B-7C19-45DB-B9B9-3CB24FCC377B}" dt="2022-05-10T11:59:16.923" v="1892"/>
          <ac:spMkLst>
            <pc:docMk/>
            <pc:sldMk cId="2662394483" sldId="271"/>
            <ac:spMk id="9" creationId="{2E4A3D22-042C-828C-4F6B-5E9A8C1C255D}"/>
          </ac:spMkLst>
        </pc:spChg>
        <pc:spChg chg="add mod">
          <ac:chgData name="O R" userId="672c56673032ba02" providerId="LiveId" clId="{11BD2C7B-7C19-45DB-B9B9-3CB24FCC377B}" dt="2022-05-10T11:59:37.814" v="1893" actId="20577"/>
          <ac:spMkLst>
            <pc:docMk/>
            <pc:sldMk cId="2662394483" sldId="271"/>
            <ac:spMk id="10" creationId="{108065B4-E415-5756-60B9-D31927AFD613}"/>
          </ac:spMkLst>
        </pc:spChg>
        <pc:spChg chg="add del mod">
          <ac:chgData name="O R" userId="672c56673032ba02" providerId="LiveId" clId="{11BD2C7B-7C19-45DB-B9B9-3CB24FCC377B}" dt="2022-05-10T11:59:16.923" v="1892"/>
          <ac:spMkLst>
            <pc:docMk/>
            <pc:sldMk cId="2662394483" sldId="271"/>
            <ac:spMk id="11" creationId="{19AFF964-11FD-7ECE-0B90-BBAB8FFEB03B}"/>
          </ac:spMkLst>
        </pc:spChg>
        <pc:spChg chg="add mod">
          <ac:chgData name="O R" userId="672c56673032ba02" providerId="LiveId" clId="{11BD2C7B-7C19-45DB-B9B9-3CB24FCC377B}" dt="2022-05-10T11:59:16.923" v="1892"/>
          <ac:spMkLst>
            <pc:docMk/>
            <pc:sldMk cId="2662394483" sldId="271"/>
            <ac:spMk id="12" creationId="{75B12F71-BE68-2678-5852-79BE24B57BDA}"/>
          </ac:spMkLst>
        </pc:spChg>
        <pc:spChg chg="add mod">
          <ac:chgData name="O R" userId="672c56673032ba02" providerId="LiveId" clId="{11BD2C7B-7C19-45DB-B9B9-3CB24FCC377B}" dt="2022-05-10T11:59:16.923" v="1892"/>
          <ac:spMkLst>
            <pc:docMk/>
            <pc:sldMk cId="2662394483" sldId="271"/>
            <ac:spMk id="13" creationId="{F78A1A34-02C5-E531-3171-FDBE3641881D}"/>
          </ac:spMkLst>
        </pc:spChg>
      </pc:sldChg>
      <pc:sldChg chg="modSp new mod ord">
        <pc:chgData name="O R" userId="672c56673032ba02" providerId="LiveId" clId="{11BD2C7B-7C19-45DB-B9B9-3CB24FCC377B}" dt="2022-05-10T12:18:27.664" v="2844" actId="20577"/>
        <pc:sldMkLst>
          <pc:docMk/>
          <pc:sldMk cId="4192472449" sldId="271"/>
        </pc:sldMkLst>
        <pc:spChg chg="mod">
          <ac:chgData name="O R" userId="672c56673032ba02" providerId="LiveId" clId="{11BD2C7B-7C19-45DB-B9B9-3CB24FCC377B}" dt="2022-05-10T12:18:27.664" v="2844" actId="20577"/>
          <ac:spMkLst>
            <pc:docMk/>
            <pc:sldMk cId="4192472449" sldId="271"/>
            <ac:spMk id="2" creationId="{3DE333CF-9F90-947C-2DCB-BF7A3A07D0F9}"/>
          </ac:spMkLst>
        </pc:spChg>
        <pc:spChg chg="mod">
          <ac:chgData name="O R" userId="672c56673032ba02" providerId="LiveId" clId="{11BD2C7B-7C19-45DB-B9B9-3CB24FCC377B}" dt="2022-05-10T12:18:09.828" v="2787" actId="20577"/>
          <ac:spMkLst>
            <pc:docMk/>
            <pc:sldMk cId="4192472449" sldId="271"/>
            <ac:spMk id="3" creationId="{D3FAB339-07BC-748D-7B0E-5ABEB780923E}"/>
          </ac:spMkLst>
        </pc:spChg>
      </pc:sldChg>
      <pc:sldChg chg="addSp delSp modSp add mod modClrScheme chgLayout">
        <pc:chgData name="O R" userId="672c56673032ba02" providerId="LiveId" clId="{11BD2C7B-7C19-45DB-B9B9-3CB24FCC377B}" dt="2022-05-10T12:23:38.639" v="3394" actId="20577"/>
        <pc:sldMkLst>
          <pc:docMk/>
          <pc:sldMk cId="1140822093" sldId="272"/>
        </pc:sldMkLst>
        <pc:spChg chg="mod ord">
          <ac:chgData name="O R" userId="672c56673032ba02" providerId="LiveId" clId="{11BD2C7B-7C19-45DB-B9B9-3CB24FCC377B}" dt="2022-05-10T12:19:44.592" v="2850" actId="700"/>
          <ac:spMkLst>
            <pc:docMk/>
            <pc:sldMk cId="1140822093" sldId="272"/>
            <ac:spMk id="2" creationId="{3DE333CF-9F90-947C-2DCB-BF7A3A07D0F9}"/>
          </ac:spMkLst>
        </pc:spChg>
        <pc:spChg chg="del mod ord">
          <ac:chgData name="O R" userId="672c56673032ba02" providerId="LiveId" clId="{11BD2C7B-7C19-45DB-B9B9-3CB24FCC377B}" dt="2022-05-10T12:19:29.033" v="2848"/>
          <ac:spMkLst>
            <pc:docMk/>
            <pc:sldMk cId="1140822093" sldId="272"/>
            <ac:spMk id="3" creationId="{D3FAB339-07BC-748D-7B0E-5ABEB780923E}"/>
          </ac:spMkLst>
        </pc:spChg>
        <pc:spChg chg="add del mod ord">
          <ac:chgData name="O R" userId="672c56673032ba02" providerId="LiveId" clId="{11BD2C7B-7C19-45DB-B9B9-3CB24FCC377B}" dt="2022-05-10T12:19:44.592" v="2850" actId="700"/>
          <ac:spMkLst>
            <pc:docMk/>
            <pc:sldMk cId="1140822093" sldId="272"/>
            <ac:spMk id="5" creationId="{926FE6CE-79C5-5059-6AE9-C5189C9E5A20}"/>
          </ac:spMkLst>
        </pc:spChg>
        <pc:spChg chg="add mod ord">
          <ac:chgData name="O R" userId="672c56673032ba02" providerId="LiveId" clId="{11BD2C7B-7C19-45DB-B9B9-3CB24FCC377B}" dt="2022-05-10T12:23:38.639" v="3394" actId="20577"/>
          <ac:spMkLst>
            <pc:docMk/>
            <pc:sldMk cId="1140822093" sldId="272"/>
            <ac:spMk id="6" creationId="{CB2512A7-CD26-174F-316B-EEDDA95A7748}"/>
          </ac:spMkLst>
        </pc:spChg>
        <pc:picChg chg="add mod ord">
          <ac:chgData name="O R" userId="672c56673032ba02" providerId="LiveId" clId="{11BD2C7B-7C19-45DB-B9B9-3CB24FCC377B}" dt="2022-05-10T12:19:44.592" v="2850" actId="700"/>
          <ac:picMkLst>
            <pc:docMk/>
            <pc:sldMk cId="1140822093" sldId="272"/>
            <ac:picMk id="4" creationId="{2C6296C1-9D3D-31CC-1AC3-8B00E8AD0318}"/>
          </ac:picMkLst>
        </pc:picChg>
      </pc:sldChg>
      <pc:sldChg chg="addSp delSp modSp add mod ord">
        <pc:chgData name="O R" userId="672c56673032ba02" providerId="LiveId" clId="{11BD2C7B-7C19-45DB-B9B9-3CB24FCC377B}" dt="2022-05-14T12:40:01.380" v="11454"/>
        <pc:sldMkLst>
          <pc:docMk/>
          <pc:sldMk cId="1890959987" sldId="273"/>
        </pc:sldMkLst>
        <pc:spChg chg="mod">
          <ac:chgData name="O R" userId="672c56673032ba02" providerId="LiveId" clId="{11BD2C7B-7C19-45DB-B9B9-3CB24FCC377B}" dt="2022-05-13T12:35:34.726" v="5856" actId="1076"/>
          <ac:spMkLst>
            <pc:docMk/>
            <pc:sldMk cId="1890959987" sldId="273"/>
            <ac:spMk id="2" creationId="{4C962F0D-7DB2-EAD4-ED67-C9CC00FE3B4F}"/>
          </ac:spMkLst>
        </pc:spChg>
        <pc:spChg chg="mod">
          <ac:chgData name="O R" userId="672c56673032ba02" providerId="LiveId" clId="{11BD2C7B-7C19-45DB-B9B9-3CB24FCC377B}" dt="2022-05-13T12:58:39.821" v="6400" actId="20577"/>
          <ac:spMkLst>
            <pc:docMk/>
            <pc:sldMk cId="1890959987" sldId="273"/>
            <ac:spMk id="3" creationId="{DDBC4384-6080-C084-B580-D75F05D4C05E}"/>
          </ac:spMkLst>
        </pc:spChg>
        <pc:spChg chg="add del mod">
          <ac:chgData name="O R" userId="672c56673032ba02" providerId="LiveId" clId="{11BD2C7B-7C19-45DB-B9B9-3CB24FCC377B}" dt="2022-05-13T12:02:47.342" v="5834"/>
          <ac:spMkLst>
            <pc:docMk/>
            <pc:sldMk cId="1890959987" sldId="273"/>
            <ac:spMk id="4" creationId="{B0C1B50B-96C7-C4E6-A75E-6BE822AC420A}"/>
          </ac:spMkLst>
        </pc:spChg>
        <pc:spChg chg="add mod">
          <ac:chgData name="O R" userId="672c56673032ba02" providerId="LiveId" clId="{11BD2C7B-7C19-45DB-B9B9-3CB24FCC377B}" dt="2022-05-13T13:00:50.062" v="6566" actId="14100"/>
          <ac:spMkLst>
            <pc:docMk/>
            <pc:sldMk cId="1890959987" sldId="273"/>
            <ac:spMk id="6" creationId="{02EA7AC1-9C01-0F86-B10E-E042FA3B2E6C}"/>
          </ac:spMkLst>
        </pc:spChg>
        <pc:spChg chg="add del mod">
          <ac:chgData name="O R" userId="672c56673032ba02" providerId="LiveId" clId="{11BD2C7B-7C19-45DB-B9B9-3CB24FCC377B}" dt="2022-05-13T12:02:47.342" v="5834"/>
          <ac:spMkLst>
            <pc:docMk/>
            <pc:sldMk cId="1890959987" sldId="273"/>
            <ac:spMk id="6" creationId="{93CD8064-801A-4E4A-207F-C6BE22C6C3EB}"/>
          </ac:spMkLst>
        </pc:spChg>
        <pc:spChg chg="del mod">
          <ac:chgData name="O R" userId="672c56673032ba02" providerId="LiveId" clId="{11BD2C7B-7C19-45DB-B9B9-3CB24FCC377B}" dt="2022-05-13T12:00:34.692" v="5831" actId="478"/>
          <ac:spMkLst>
            <pc:docMk/>
            <pc:sldMk cId="1890959987" sldId="273"/>
            <ac:spMk id="8" creationId="{0CE8F11F-E2B5-0829-6255-80208BD10364}"/>
          </ac:spMkLst>
        </pc:spChg>
        <pc:picChg chg="del">
          <ac:chgData name="O R" userId="672c56673032ba02" providerId="LiveId" clId="{11BD2C7B-7C19-45DB-B9B9-3CB24FCC377B}" dt="2022-05-13T12:00:29.648" v="5827" actId="478"/>
          <ac:picMkLst>
            <pc:docMk/>
            <pc:sldMk cId="1890959987" sldId="273"/>
            <ac:picMk id="5" creationId="{1E99B102-5A02-06E1-022D-FCD529CAB3EF}"/>
          </ac:picMkLst>
        </pc:picChg>
        <pc:picChg chg="add mod modCrop">
          <ac:chgData name="O R" userId="672c56673032ba02" providerId="LiveId" clId="{11BD2C7B-7C19-45DB-B9B9-3CB24FCC377B}" dt="2022-05-13T13:01:30.907" v="6569" actId="1076"/>
          <ac:picMkLst>
            <pc:docMk/>
            <pc:sldMk cId="1890959987" sldId="273"/>
            <ac:picMk id="5" creationId="{77256A34-07B1-CCFF-5B5E-4C0272BFB238}"/>
          </ac:picMkLst>
        </pc:picChg>
        <pc:picChg chg="del">
          <ac:chgData name="O R" userId="672c56673032ba02" providerId="LiveId" clId="{11BD2C7B-7C19-45DB-B9B9-3CB24FCC377B}" dt="2022-05-13T12:00:30.748" v="5828" actId="478"/>
          <ac:picMkLst>
            <pc:docMk/>
            <pc:sldMk cId="1890959987" sldId="273"/>
            <ac:picMk id="7" creationId="{11374168-BF55-45D5-A9FE-D5A3E23B2748}"/>
          </ac:picMkLst>
        </pc:picChg>
      </pc:sldChg>
      <pc:sldChg chg="modSp new mod ord">
        <pc:chgData name="O R" userId="672c56673032ba02" providerId="LiveId" clId="{11BD2C7B-7C19-45DB-B9B9-3CB24FCC377B}" dt="2022-05-14T12:40:01.380" v="11454"/>
        <pc:sldMkLst>
          <pc:docMk/>
          <pc:sldMk cId="2594431040" sldId="274"/>
        </pc:sldMkLst>
        <pc:spChg chg="mod">
          <ac:chgData name="O R" userId="672c56673032ba02" providerId="LiveId" clId="{11BD2C7B-7C19-45DB-B9B9-3CB24FCC377B}" dt="2022-05-13T13:49:31.575" v="6604" actId="20577"/>
          <ac:spMkLst>
            <pc:docMk/>
            <pc:sldMk cId="2594431040" sldId="274"/>
            <ac:spMk id="2" creationId="{C4457148-FF43-F36D-38DF-27333B030073}"/>
          </ac:spMkLst>
        </pc:spChg>
        <pc:spChg chg="mod">
          <ac:chgData name="O R" userId="672c56673032ba02" providerId="LiveId" clId="{11BD2C7B-7C19-45DB-B9B9-3CB24FCC377B}" dt="2022-05-13T14:49:10.974" v="8906" actId="20577"/>
          <ac:spMkLst>
            <pc:docMk/>
            <pc:sldMk cId="2594431040" sldId="274"/>
            <ac:spMk id="3" creationId="{5B7B7FB9-A733-7E3E-9301-E1445E380FA8}"/>
          </ac:spMkLst>
        </pc:spChg>
      </pc:sldChg>
      <pc:sldChg chg="addSp delSp modSp new mod ord modClrScheme chgLayout modNotesTx">
        <pc:chgData name="O R" userId="672c56673032ba02" providerId="LiveId" clId="{11BD2C7B-7C19-45DB-B9B9-3CB24FCC377B}" dt="2022-05-14T17:16:09.656" v="17911" actId="20577"/>
        <pc:sldMkLst>
          <pc:docMk/>
          <pc:sldMk cId="1783311407" sldId="275"/>
        </pc:sldMkLst>
        <pc:spChg chg="mod ord">
          <ac:chgData name="O R" userId="672c56673032ba02" providerId="LiveId" clId="{11BD2C7B-7C19-45DB-B9B9-3CB24FCC377B}" dt="2022-05-13T14:09:53.082" v="8567" actId="1076"/>
          <ac:spMkLst>
            <pc:docMk/>
            <pc:sldMk cId="1783311407" sldId="275"/>
            <ac:spMk id="2" creationId="{9EC54379-D196-F56F-F977-0313C98707D8}"/>
          </ac:spMkLst>
        </pc:spChg>
        <pc:spChg chg="del">
          <ac:chgData name="O R" userId="672c56673032ba02" providerId="LiveId" clId="{11BD2C7B-7C19-45DB-B9B9-3CB24FCC377B}" dt="2022-05-13T13:58:13.536" v="7130" actId="22"/>
          <ac:spMkLst>
            <pc:docMk/>
            <pc:sldMk cId="1783311407" sldId="275"/>
            <ac:spMk id="3" creationId="{4F8A75A7-3A4D-FADE-A714-FEB8A722D5CB}"/>
          </ac:spMkLst>
        </pc:spChg>
        <pc:spChg chg="add del mod">
          <ac:chgData name="O R" userId="672c56673032ba02" providerId="LiveId" clId="{11BD2C7B-7C19-45DB-B9B9-3CB24FCC377B}" dt="2022-05-13T13:58:33.262" v="7133"/>
          <ac:spMkLst>
            <pc:docMk/>
            <pc:sldMk cId="1783311407" sldId="275"/>
            <ac:spMk id="6" creationId="{1B2B89C7-EA7A-8273-AADD-FE080D042A09}"/>
          </ac:spMkLst>
        </pc:spChg>
        <pc:spChg chg="add del mod">
          <ac:chgData name="O R" userId="672c56673032ba02" providerId="LiveId" clId="{11BD2C7B-7C19-45DB-B9B9-3CB24FCC377B}" dt="2022-05-13T13:58:33.262" v="7133"/>
          <ac:spMkLst>
            <pc:docMk/>
            <pc:sldMk cId="1783311407" sldId="275"/>
            <ac:spMk id="7" creationId="{EB571B15-31DA-DDE5-518D-3B52D5849F09}"/>
          </ac:spMkLst>
        </pc:spChg>
        <pc:spChg chg="add del mod ord">
          <ac:chgData name="O R" userId="672c56673032ba02" providerId="LiveId" clId="{11BD2C7B-7C19-45DB-B9B9-3CB24FCC377B}" dt="2022-05-13T13:59:33.237" v="7144" actId="478"/>
          <ac:spMkLst>
            <pc:docMk/>
            <pc:sldMk cId="1783311407" sldId="275"/>
            <ac:spMk id="8" creationId="{02517E90-1BC0-F38F-9032-6878C32088BB}"/>
          </ac:spMkLst>
        </pc:spChg>
        <pc:picChg chg="add mod ord modCrop">
          <ac:chgData name="O R" userId="672c56673032ba02" providerId="LiveId" clId="{11BD2C7B-7C19-45DB-B9B9-3CB24FCC377B}" dt="2022-05-13T14:11:11.815" v="8568" actId="1076"/>
          <ac:picMkLst>
            <pc:docMk/>
            <pc:sldMk cId="1783311407" sldId="275"/>
            <ac:picMk id="5" creationId="{C53B9217-41B3-4C34-4BF4-055D1FA7015A}"/>
          </ac:picMkLst>
        </pc:picChg>
      </pc:sldChg>
      <pc:sldChg chg="addSp delSp modSp new mod ord modClrScheme chgLayout">
        <pc:chgData name="O R" userId="672c56673032ba02" providerId="LiveId" clId="{11BD2C7B-7C19-45DB-B9B9-3CB24FCC377B}" dt="2022-05-14T15:11:55.236" v="12678" actId="20577"/>
        <pc:sldMkLst>
          <pc:docMk/>
          <pc:sldMk cId="482174201" sldId="276"/>
        </pc:sldMkLst>
        <pc:spChg chg="del mod ord">
          <ac:chgData name="O R" userId="672c56673032ba02" providerId="LiveId" clId="{11BD2C7B-7C19-45DB-B9B9-3CB24FCC377B}" dt="2022-05-14T11:35:41.378" v="11287" actId="700"/>
          <ac:spMkLst>
            <pc:docMk/>
            <pc:sldMk cId="482174201" sldId="276"/>
            <ac:spMk id="2" creationId="{3E654C02-AD4B-5F13-CA2B-41054B455272}"/>
          </ac:spMkLst>
        </pc:spChg>
        <pc:spChg chg="del">
          <ac:chgData name="O R" userId="672c56673032ba02" providerId="LiveId" clId="{11BD2C7B-7C19-45DB-B9B9-3CB24FCC377B}" dt="2022-05-14T11:35:41.378" v="11287" actId="700"/>
          <ac:spMkLst>
            <pc:docMk/>
            <pc:sldMk cId="482174201" sldId="276"/>
            <ac:spMk id="3" creationId="{830915F3-B410-A953-D488-ADA3C8025902}"/>
          </ac:spMkLst>
        </pc:spChg>
        <pc:spChg chg="del">
          <ac:chgData name="O R" userId="672c56673032ba02" providerId="LiveId" clId="{11BD2C7B-7C19-45DB-B9B9-3CB24FCC377B}" dt="2022-05-14T11:35:41.378" v="11287" actId="700"/>
          <ac:spMkLst>
            <pc:docMk/>
            <pc:sldMk cId="482174201" sldId="276"/>
            <ac:spMk id="4" creationId="{1B771B33-ABF7-BEC4-14F2-AC51A0C1F5A8}"/>
          </ac:spMkLst>
        </pc:spChg>
        <pc:spChg chg="add mod ord">
          <ac:chgData name="O R" userId="672c56673032ba02" providerId="LiveId" clId="{11BD2C7B-7C19-45DB-B9B9-3CB24FCC377B}" dt="2022-05-14T15:11:55.236" v="12678" actId="20577"/>
          <ac:spMkLst>
            <pc:docMk/>
            <pc:sldMk cId="482174201" sldId="276"/>
            <ac:spMk id="5" creationId="{79E604D0-E237-0FFF-ED23-A25C21E32FFE}"/>
          </ac:spMkLst>
        </pc:spChg>
        <pc:picChg chg="add mod">
          <ac:chgData name="O R" userId="672c56673032ba02" providerId="LiveId" clId="{11BD2C7B-7C19-45DB-B9B9-3CB24FCC377B}" dt="2022-05-14T11:39:16.888" v="11354" actId="14100"/>
          <ac:picMkLst>
            <pc:docMk/>
            <pc:sldMk cId="482174201" sldId="276"/>
            <ac:picMk id="7" creationId="{4B8393D7-4228-8162-5357-96440A83CEEB}"/>
          </ac:picMkLst>
        </pc:picChg>
        <pc:picChg chg="add mod">
          <ac:chgData name="O R" userId="672c56673032ba02" providerId="LiveId" clId="{11BD2C7B-7C19-45DB-B9B9-3CB24FCC377B}" dt="2022-05-14T11:53:25.450" v="11439" actId="1076"/>
          <ac:picMkLst>
            <pc:docMk/>
            <pc:sldMk cId="482174201" sldId="276"/>
            <ac:picMk id="8" creationId="{C2BBA6FA-BF93-1D1F-2074-46B277C9A979}"/>
          </ac:picMkLst>
        </pc:picChg>
        <pc:picChg chg="add mod">
          <ac:chgData name="O R" userId="672c56673032ba02" providerId="LiveId" clId="{11BD2C7B-7C19-45DB-B9B9-3CB24FCC377B}" dt="2022-05-14T11:53:11.472" v="11434" actId="1076"/>
          <ac:picMkLst>
            <pc:docMk/>
            <pc:sldMk cId="482174201" sldId="276"/>
            <ac:picMk id="9" creationId="{EA86FAA7-E355-431E-0DB5-51B14B25DF02}"/>
          </ac:picMkLst>
        </pc:picChg>
        <pc:picChg chg="add mod">
          <ac:chgData name="O R" userId="672c56673032ba02" providerId="LiveId" clId="{11BD2C7B-7C19-45DB-B9B9-3CB24FCC377B}" dt="2022-05-14T11:53:07.127" v="11433" actId="1076"/>
          <ac:picMkLst>
            <pc:docMk/>
            <pc:sldMk cId="482174201" sldId="276"/>
            <ac:picMk id="10" creationId="{5C70B6BA-3E81-AFE4-4753-93E435B2511E}"/>
          </ac:picMkLst>
        </pc:picChg>
        <pc:picChg chg="add mod">
          <ac:chgData name="O R" userId="672c56673032ba02" providerId="LiveId" clId="{11BD2C7B-7C19-45DB-B9B9-3CB24FCC377B}" dt="2022-05-14T11:40:21.225" v="11371" actId="1076"/>
          <ac:picMkLst>
            <pc:docMk/>
            <pc:sldMk cId="482174201" sldId="276"/>
            <ac:picMk id="11" creationId="{92E6C972-B1F6-09CC-55FF-32F0EAB1A783}"/>
          </ac:picMkLst>
        </pc:picChg>
        <pc:picChg chg="add mod">
          <ac:chgData name="O R" userId="672c56673032ba02" providerId="LiveId" clId="{11BD2C7B-7C19-45DB-B9B9-3CB24FCC377B}" dt="2022-05-14T11:52:49.946" v="11426" actId="1076"/>
          <ac:picMkLst>
            <pc:docMk/>
            <pc:sldMk cId="482174201" sldId="276"/>
            <ac:picMk id="12" creationId="{09D9CEA6-6B3C-2B15-4936-FC1A008C5321}"/>
          </ac:picMkLst>
        </pc:picChg>
        <pc:picChg chg="add mod">
          <ac:chgData name="O R" userId="672c56673032ba02" providerId="LiveId" clId="{11BD2C7B-7C19-45DB-B9B9-3CB24FCC377B}" dt="2022-05-14T11:52:26.069" v="11421" actId="1076"/>
          <ac:picMkLst>
            <pc:docMk/>
            <pc:sldMk cId="482174201" sldId="276"/>
            <ac:picMk id="13" creationId="{4FB9A649-FFE4-7DF8-D76B-11F4F4E3FF79}"/>
          </ac:picMkLst>
        </pc:picChg>
        <pc:picChg chg="add mod">
          <ac:chgData name="O R" userId="672c56673032ba02" providerId="LiveId" clId="{11BD2C7B-7C19-45DB-B9B9-3CB24FCC377B}" dt="2022-05-14T11:53:41.569" v="11443" actId="1076"/>
          <ac:picMkLst>
            <pc:docMk/>
            <pc:sldMk cId="482174201" sldId="276"/>
            <ac:picMk id="14" creationId="{D6A22261-2F78-3C1A-B513-6DEE495865C8}"/>
          </ac:picMkLst>
        </pc:picChg>
        <pc:picChg chg="add mod">
          <ac:chgData name="O R" userId="672c56673032ba02" providerId="LiveId" clId="{11BD2C7B-7C19-45DB-B9B9-3CB24FCC377B}" dt="2022-05-14T11:51:40.718" v="11411" actId="1076"/>
          <ac:picMkLst>
            <pc:docMk/>
            <pc:sldMk cId="482174201" sldId="276"/>
            <ac:picMk id="15" creationId="{6962409F-7086-6C00-D3A1-41111BBD60E0}"/>
          </ac:picMkLst>
        </pc:picChg>
        <pc:picChg chg="add mod">
          <ac:chgData name="O R" userId="672c56673032ba02" providerId="LiveId" clId="{11BD2C7B-7C19-45DB-B9B9-3CB24FCC377B}" dt="2022-05-14T11:52:06.724" v="11417" actId="1076"/>
          <ac:picMkLst>
            <pc:docMk/>
            <pc:sldMk cId="482174201" sldId="276"/>
            <ac:picMk id="16" creationId="{2E1B9757-10B8-B9C8-488B-271F95275090}"/>
          </ac:picMkLst>
        </pc:picChg>
        <pc:picChg chg="add mod">
          <ac:chgData name="O R" userId="672c56673032ba02" providerId="LiveId" clId="{11BD2C7B-7C19-45DB-B9B9-3CB24FCC377B}" dt="2022-05-14T11:51:10.347" v="11400" actId="1076"/>
          <ac:picMkLst>
            <pc:docMk/>
            <pc:sldMk cId="482174201" sldId="276"/>
            <ac:picMk id="17" creationId="{93082CEB-1C84-A390-917E-180762DD5D4D}"/>
          </ac:picMkLst>
        </pc:picChg>
        <pc:picChg chg="add mod">
          <ac:chgData name="O R" userId="672c56673032ba02" providerId="LiveId" clId="{11BD2C7B-7C19-45DB-B9B9-3CB24FCC377B}" dt="2022-05-14T11:52:53.826" v="11427" actId="1076"/>
          <ac:picMkLst>
            <pc:docMk/>
            <pc:sldMk cId="482174201" sldId="276"/>
            <ac:picMk id="18" creationId="{A135E4CE-D1C1-943D-5FA6-8DA726DBBD15}"/>
          </ac:picMkLst>
        </pc:picChg>
        <pc:picChg chg="add mod">
          <ac:chgData name="O R" userId="672c56673032ba02" providerId="LiveId" clId="{11BD2C7B-7C19-45DB-B9B9-3CB24FCC377B}" dt="2022-05-14T11:50:54.225" v="11394" actId="1076"/>
          <ac:picMkLst>
            <pc:docMk/>
            <pc:sldMk cId="482174201" sldId="276"/>
            <ac:picMk id="19" creationId="{A506EEF0-A127-82B6-4FBF-C747A5E11A2A}"/>
          </ac:picMkLst>
        </pc:picChg>
        <pc:picChg chg="add mod">
          <ac:chgData name="O R" userId="672c56673032ba02" providerId="LiveId" clId="{11BD2C7B-7C19-45DB-B9B9-3CB24FCC377B}" dt="2022-05-14T11:52:57.327" v="11428" actId="1076"/>
          <ac:picMkLst>
            <pc:docMk/>
            <pc:sldMk cId="482174201" sldId="276"/>
            <ac:picMk id="20" creationId="{2215ECED-9411-A054-2076-4BB82605D1E2}"/>
          </ac:picMkLst>
        </pc:picChg>
        <pc:picChg chg="add mod">
          <ac:chgData name="O R" userId="672c56673032ba02" providerId="LiveId" clId="{11BD2C7B-7C19-45DB-B9B9-3CB24FCC377B}" dt="2022-05-14T11:41:03.217" v="11378" actId="1076"/>
          <ac:picMkLst>
            <pc:docMk/>
            <pc:sldMk cId="482174201" sldId="276"/>
            <ac:picMk id="21" creationId="{DCF9B31B-4888-5407-B110-35186A41FF42}"/>
          </ac:picMkLst>
        </pc:picChg>
        <pc:picChg chg="add mod">
          <ac:chgData name="O R" userId="672c56673032ba02" providerId="LiveId" clId="{11BD2C7B-7C19-45DB-B9B9-3CB24FCC377B}" dt="2022-05-14T11:40:32.693" v="11375" actId="14100"/>
          <ac:picMkLst>
            <pc:docMk/>
            <pc:sldMk cId="482174201" sldId="276"/>
            <ac:picMk id="22" creationId="{8B825C85-C7DE-526C-FC5A-8541C04284B5}"/>
          </ac:picMkLst>
        </pc:picChg>
        <pc:picChg chg="add mod">
          <ac:chgData name="O R" userId="672c56673032ba02" providerId="LiveId" clId="{11BD2C7B-7C19-45DB-B9B9-3CB24FCC377B}" dt="2022-05-14T11:59:35.333" v="11447" actId="1076"/>
          <ac:picMkLst>
            <pc:docMk/>
            <pc:sldMk cId="482174201" sldId="276"/>
            <ac:picMk id="23" creationId="{24001327-57BD-AE2B-D596-E1C4F1183FE0}"/>
          </ac:picMkLst>
        </pc:picChg>
        <pc:picChg chg="add mod">
          <ac:chgData name="O R" userId="672c56673032ba02" providerId="LiveId" clId="{11BD2C7B-7C19-45DB-B9B9-3CB24FCC377B}" dt="2022-05-14T11:59:56.426" v="11450" actId="1076"/>
          <ac:picMkLst>
            <pc:docMk/>
            <pc:sldMk cId="482174201" sldId="276"/>
            <ac:picMk id="24" creationId="{32E65FCA-888F-4C35-62A2-88420E08F56A}"/>
          </ac:picMkLst>
        </pc:picChg>
        <pc:picChg chg="add mod">
          <ac:chgData name="O R" userId="672c56673032ba02" providerId="LiveId" clId="{11BD2C7B-7C19-45DB-B9B9-3CB24FCC377B}" dt="2022-05-14T11:50:39.158" v="11390" actId="1076"/>
          <ac:picMkLst>
            <pc:docMk/>
            <pc:sldMk cId="482174201" sldId="276"/>
            <ac:picMk id="25" creationId="{EBF63990-6FED-014C-075B-48FDD2EB1426}"/>
          </ac:picMkLst>
        </pc:picChg>
        <pc:picChg chg="add mod">
          <ac:chgData name="O R" userId="672c56673032ba02" providerId="LiveId" clId="{11BD2C7B-7C19-45DB-B9B9-3CB24FCC377B}" dt="2022-05-14T11:39:42.109" v="11361" actId="1076"/>
          <ac:picMkLst>
            <pc:docMk/>
            <pc:sldMk cId="482174201" sldId="276"/>
            <ac:picMk id="26" creationId="{A40D4C8C-149F-96D8-26BF-881923D4DF9C}"/>
          </ac:picMkLst>
        </pc:picChg>
        <pc:picChg chg="add mod">
          <ac:chgData name="O R" userId="672c56673032ba02" providerId="LiveId" clId="{11BD2C7B-7C19-45DB-B9B9-3CB24FCC377B}" dt="2022-05-14T11:40:59.098" v="11377" actId="1076"/>
          <ac:picMkLst>
            <pc:docMk/>
            <pc:sldMk cId="482174201" sldId="276"/>
            <ac:picMk id="27" creationId="{35B4258D-9A2C-F6A8-3F8D-57569BA76E45}"/>
          </ac:picMkLst>
        </pc:picChg>
        <pc:picChg chg="add mod">
          <ac:chgData name="O R" userId="672c56673032ba02" providerId="LiveId" clId="{11BD2C7B-7C19-45DB-B9B9-3CB24FCC377B}" dt="2022-05-14T11:39:10.718" v="11352" actId="1076"/>
          <ac:picMkLst>
            <pc:docMk/>
            <pc:sldMk cId="482174201" sldId="276"/>
            <ac:picMk id="28" creationId="{6BFDD6D8-AB91-F654-2074-1475FD9599FD}"/>
          </ac:picMkLst>
        </pc:picChg>
      </pc:sldChg>
      <pc:sldChg chg="modSp add mod modNotesTx">
        <pc:chgData name="O R" userId="672c56673032ba02" providerId="LiveId" clId="{11BD2C7B-7C19-45DB-B9B9-3CB24FCC377B}" dt="2022-05-14T16:05:12.013" v="14399" actId="20577"/>
        <pc:sldMkLst>
          <pc:docMk/>
          <pc:sldMk cId="3713570454" sldId="277"/>
        </pc:sldMkLst>
        <pc:spChg chg="mod">
          <ac:chgData name="O R" userId="672c56673032ba02" providerId="LiveId" clId="{11BD2C7B-7C19-45DB-B9B9-3CB24FCC377B}" dt="2022-05-14T14:55:14.748" v="12352" actId="20577"/>
          <ac:spMkLst>
            <pc:docMk/>
            <pc:sldMk cId="3713570454" sldId="277"/>
            <ac:spMk id="5" creationId="{79E604D0-E237-0FFF-ED23-A25C21E32FFE}"/>
          </ac:spMkLst>
        </pc:spChg>
      </pc:sldChg>
      <pc:sldChg chg="addSp delSp modSp new mod ord modClrScheme chgLayout">
        <pc:chgData name="O R" userId="672c56673032ba02" providerId="LiveId" clId="{11BD2C7B-7C19-45DB-B9B9-3CB24FCC377B}" dt="2022-05-14T16:49:27.953" v="16708"/>
        <pc:sldMkLst>
          <pc:docMk/>
          <pc:sldMk cId="1968996750" sldId="278"/>
        </pc:sldMkLst>
        <pc:spChg chg="del mod ord">
          <ac:chgData name="O R" userId="672c56673032ba02" providerId="LiveId" clId="{11BD2C7B-7C19-45DB-B9B9-3CB24FCC377B}" dt="2022-05-14T12:42:12.324" v="11527" actId="700"/>
          <ac:spMkLst>
            <pc:docMk/>
            <pc:sldMk cId="1968996750" sldId="278"/>
            <ac:spMk id="2" creationId="{A88EECE5-7FF6-BE07-137C-395FECB6647A}"/>
          </ac:spMkLst>
        </pc:spChg>
        <pc:spChg chg="del mod ord">
          <ac:chgData name="O R" userId="672c56673032ba02" providerId="LiveId" clId="{11BD2C7B-7C19-45DB-B9B9-3CB24FCC377B}" dt="2022-05-14T12:42:12.324" v="11527" actId="700"/>
          <ac:spMkLst>
            <pc:docMk/>
            <pc:sldMk cId="1968996750" sldId="278"/>
            <ac:spMk id="3" creationId="{94E6CBAD-9E2C-392C-2710-4506ED946BB0}"/>
          </ac:spMkLst>
        </pc:spChg>
        <pc:spChg chg="add mod ord">
          <ac:chgData name="O R" userId="672c56673032ba02" providerId="LiveId" clId="{11BD2C7B-7C19-45DB-B9B9-3CB24FCC377B}" dt="2022-05-14T14:08:41.020" v="12279" actId="255"/>
          <ac:spMkLst>
            <pc:docMk/>
            <pc:sldMk cId="1968996750" sldId="278"/>
            <ac:spMk id="4" creationId="{DC541B72-ACB7-5BD3-AE7D-45BDAAF75658}"/>
          </ac:spMkLst>
        </pc:spChg>
        <pc:spChg chg="add del mod ord">
          <ac:chgData name="O R" userId="672c56673032ba02" providerId="LiveId" clId="{11BD2C7B-7C19-45DB-B9B9-3CB24FCC377B}" dt="2022-05-14T12:45:18.944" v="12272" actId="931"/>
          <ac:spMkLst>
            <pc:docMk/>
            <pc:sldMk cId="1968996750" sldId="278"/>
            <ac:spMk id="5" creationId="{7FC0CEF6-B943-CBD7-ABC5-30228C372081}"/>
          </ac:spMkLst>
        </pc:spChg>
        <pc:spChg chg="add mod ord">
          <ac:chgData name="O R" userId="672c56673032ba02" providerId="LiveId" clId="{11BD2C7B-7C19-45DB-B9B9-3CB24FCC377B}" dt="2022-05-14T14:08:48.499" v="12280" actId="123"/>
          <ac:spMkLst>
            <pc:docMk/>
            <pc:sldMk cId="1968996750" sldId="278"/>
            <ac:spMk id="6" creationId="{F3D2D268-CE78-6AB7-3BE4-451998DA8AF0}"/>
          </ac:spMkLst>
        </pc:spChg>
        <pc:spChg chg="add del mod">
          <ac:chgData name="O R" userId="672c56673032ba02" providerId="LiveId" clId="{11BD2C7B-7C19-45DB-B9B9-3CB24FCC377B}" dt="2022-05-14T14:08:07.903" v="12274"/>
          <ac:spMkLst>
            <pc:docMk/>
            <pc:sldMk cId="1968996750" sldId="278"/>
            <ac:spMk id="10" creationId="{5016510E-05B1-3C88-65EA-4F3FE3C48DC7}"/>
          </ac:spMkLst>
        </pc:spChg>
        <pc:picChg chg="add del mod">
          <ac:chgData name="O R" userId="672c56673032ba02" providerId="LiveId" clId="{11BD2C7B-7C19-45DB-B9B9-3CB24FCC377B}" dt="2022-05-14T12:45:20.881" v="12273" actId="478"/>
          <ac:picMkLst>
            <pc:docMk/>
            <pc:sldMk cId="1968996750" sldId="278"/>
            <ac:picMk id="8" creationId="{CF769F12-D0BC-4EDD-8A89-0FC54A286185}"/>
          </ac:picMkLst>
        </pc:picChg>
        <pc:picChg chg="add mod modCrop">
          <ac:chgData name="O R" userId="672c56673032ba02" providerId="LiveId" clId="{11BD2C7B-7C19-45DB-B9B9-3CB24FCC377B}" dt="2022-05-14T14:08:19.326" v="12277" actId="18131"/>
          <ac:picMkLst>
            <pc:docMk/>
            <pc:sldMk cId="1968996750" sldId="278"/>
            <ac:picMk id="11" creationId="{7C5B4661-F834-7B65-7A63-A708BC3F9A8A}"/>
          </ac:picMkLst>
        </pc:picChg>
      </pc:sldChg>
      <pc:sldChg chg="modSp add mod">
        <pc:chgData name="O R" userId="672c56673032ba02" providerId="LiveId" clId="{11BD2C7B-7C19-45DB-B9B9-3CB24FCC377B}" dt="2022-05-14T15:11:45.779" v="12672" actId="20577"/>
        <pc:sldMkLst>
          <pc:docMk/>
          <pc:sldMk cId="4083145433" sldId="279"/>
        </pc:sldMkLst>
        <pc:spChg chg="mod">
          <ac:chgData name="O R" userId="672c56673032ba02" providerId="LiveId" clId="{11BD2C7B-7C19-45DB-B9B9-3CB24FCC377B}" dt="2022-05-14T15:11:45.779" v="12672" actId="20577"/>
          <ac:spMkLst>
            <pc:docMk/>
            <pc:sldMk cId="4083145433" sldId="279"/>
            <ac:spMk id="5" creationId="{79E604D0-E237-0FFF-ED23-A25C21E32FFE}"/>
          </ac:spMkLst>
        </pc:spChg>
      </pc:sldChg>
      <pc:sldChg chg="addSp delSp modSp add mod modClrScheme chgLayout">
        <pc:chgData name="O R" userId="672c56673032ba02" providerId="LiveId" clId="{11BD2C7B-7C19-45DB-B9B9-3CB24FCC377B}" dt="2022-05-14T16:45:51.501" v="16588" actId="20577"/>
        <pc:sldMkLst>
          <pc:docMk/>
          <pc:sldMk cId="1147842143" sldId="280"/>
        </pc:sldMkLst>
        <pc:spChg chg="mod ord">
          <ac:chgData name="O R" userId="672c56673032ba02" providerId="LiveId" clId="{11BD2C7B-7C19-45DB-B9B9-3CB24FCC377B}" dt="2022-05-14T16:17:43.242" v="14624"/>
          <ac:spMkLst>
            <pc:docMk/>
            <pc:sldMk cId="1147842143" sldId="280"/>
            <ac:spMk id="2" creationId="{79E26A38-AB55-AD8A-205A-52E427971ABD}"/>
          </ac:spMkLst>
        </pc:spChg>
        <pc:spChg chg="del mod">
          <ac:chgData name="O R" userId="672c56673032ba02" providerId="LiveId" clId="{11BD2C7B-7C19-45DB-B9B9-3CB24FCC377B}" dt="2022-05-14T15:44:58.495" v="13966"/>
          <ac:spMkLst>
            <pc:docMk/>
            <pc:sldMk cId="1147842143" sldId="280"/>
            <ac:spMk id="3" creationId="{6DCFB248-0BE3-35F0-46DF-B3467056D772}"/>
          </ac:spMkLst>
        </pc:spChg>
        <pc:spChg chg="del mod">
          <ac:chgData name="O R" userId="672c56673032ba02" providerId="LiveId" clId="{11BD2C7B-7C19-45DB-B9B9-3CB24FCC377B}" dt="2022-05-14T15:44:58.495" v="13966"/>
          <ac:spMkLst>
            <pc:docMk/>
            <pc:sldMk cId="1147842143" sldId="280"/>
            <ac:spMk id="4" creationId="{0CD98631-5170-0A6E-6B2D-0D3DABCDFC77}"/>
          </ac:spMkLst>
        </pc:spChg>
        <pc:spChg chg="add del mod">
          <ac:chgData name="O R" userId="672c56673032ba02" providerId="LiveId" clId="{11BD2C7B-7C19-45DB-B9B9-3CB24FCC377B}" dt="2022-05-14T15:44:58.495" v="13966"/>
          <ac:spMkLst>
            <pc:docMk/>
            <pc:sldMk cId="1147842143" sldId="280"/>
            <ac:spMk id="9" creationId="{440BB88F-0821-5498-15C3-9C83F3FB7FAE}"/>
          </ac:spMkLst>
        </pc:spChg>
        <pc:spChg chg="add del mod ord">
          <ac:chgData name="O R" userId="672c56673032ba02" providerId="LiveId" clId="{11BD2C7B-7C19-45DB-B9B9-3CB24FCC377B}" dt="2022-05-14T16:16:38.498" v="14446" actId="700"/>
          <ac:spMkLst>
            <pc:docMk/>
            <pc:sldMk cId="1147842143" sldId="280"/>
            <ac:spMk id="10" creationId="{39FC395D-8753-8E59-8EA7-46C7E61C3A48}"/>
          </ac:spMkLst>
        </pc:spChg>
        <pc:spChg chg="add del mod">
          <ac:chgData name="O R" userId="672c56673032ba02" providerId="LiveId" clId="{11BD2C7B-7C19-45DB-B9B9-3CB24FCC377B}" dt="2022-05-14T16:16:38.498" v="14446" actId="700"/>
          <ac:spMkLst>
            <pc:docMk/>
            <pc:sldMk cId="1147842143" sldId="280"/>
            <ac:spMk id="11" creationId="{828DE3CA-F0BD-15E0-92F9-6E7752320EC4}"/>
          </ac:spMkLst>
        </pc:spChg>
        <pc:spChg chg="add mod ord">
          <ac:chgData name="O R" userId="672c56673032ba02" providerId="LiveId" clId="{11BD2C7B-7C19-45DB-B9B9-3CB24FCC377B}" dt="2022-05-14T16:45:51.501" v="16588" actId="20577"/>
          <ac:spMkLst>
            <pc:docMk/>
            <pc:sldMk cId="1147842143" sldId="280"/>
            <ac:spMk id="12" creationId="{DBBB4781-FB48-17D7-9DC7-8927C352BF01}"/>
          </ac:spMkLst>
        </pc:spChg>
        <pc:spChg chg="add del mod">
          <ac:chgData name="O R" userId="672c56673032ba02" providerId="LiveId" clId="{11BD2C7B-7C19-45DB-B9B9-3CB24FCC377B}" dt="2022-05-14T16:17:43.242" v="14624"/>
          <ac:spMkLst>
            <pc:docMk/>
            <pc:sldMk cId="1147842143" sldId="280"/>
            <ac:spMk id="13" creationId="{C32A057B-0627-DEF4-DEB0-D2093AD5ECEB}"/>
          </ac:spMkLst>
        </pc:spChg>
        <pc:spChg chg="add del mod">
          <ac:chgData name="O R" userId="672c56673032ba02" providerId="LiveId" clId="{11BD2C7B-7C19-45DB-B9B9-3CB24FCC377B}" dt="2022-05-14T16:17:43.242" v="14624"/>
          <ac:spMkLst>
            <pc:docMk/>
            <pc:sldMk cId="1147842143" sldId="280"/>
            <ac:spMk id="14" creationId="{39525966-4469-E4A0-C851-8F4292F1C15E}"/>
          </ac:spMkLst>
        </pc:spChg>
        <pc:picChg chg="del">
          <ac:chgData name="O R" userId="672c56673032ba02" providerId="LiveId" clId="{11BD2C7B-7C19-45DB-B9B9-3CB24FCC377B}" dt="2022-05-14T15:44:50.525" v="13951" actId="478"/>
          <ac:picMkLst>
            <pc:docMk/>
            <pc:sldMk cId="1147842143" sldId="280"/>
            <ac:picMk id="5" creationId="{F7C33DFE-EBE8-DF5B-A503-CCC28BDEA6A5}"/>
          </ac:picMkLst>
        </pc:picChg>
        <pc:picChg chg="del">
          <ac:chgData name="O R" userId="672c56673032ba02" providerId="LiveId" clId="{11BD2C7B-7C19-45DB-B9B9-3CB24FCC377B}" dt="2022-05-14T15:44:46.861" v="13948" actId="478"/>
          <ac:picMkLst>
            <pc:docMk/>
            <pc:sldMk cId="1147842143" sldId="280"/>
            <ac:picMk id="6" creationId="{24888700-138C-46C6-B1D9-B90E07B0C1CE}"/>
          </ac:picMkLst>
        </pc:picChg>
        <pc:picChg chg="del">
          <ac:chgData name="O R" userId="672c56673032ba02" providerId="LiveId" clId="{11BD2C7B-7C19-45DB-B9B9-3CB24FCC377B}" dt="2022-05-14T15:44:48.228" v="13949" actId="478"/>
          <ac:picMkLst>
            <pc:docMk/>
            <pc:sldMk cId="1147842143" sldId="280"/>
            <ac:picMk id="7" creationId="{B24FE5D8-BDA1-EB2A-4B7D-ACE114D5681B}"/>
          </ac:picMkLst>
        </pc:picChg>
        <pc:picChg chg="del">
          <ac:chgData name="O R" userId="672c56673032ba02" providerId="LiveId" clId="{11BD2C7B-7C19-45DB-B9B9-3CB24FCC377B}" dt="2022-05-14T15:44:49.514" v="13950" actId="478"/>
          <ac:picMkLst>
            <pc:docMk/>
            <pc:sldMk cId="1147842143" sldId="280"/>
            <ac:picMk id="8" creationId="{B9976E11-B7ED-E1E3-4373-F2A9CEE49EEB}"/>
          </ac:picMkLst>
        </pc:picChg>
      </pc:sldChg>
      <pc:sldChg chg="addSp delSp modSp new add del mod modClrScheme chgLayout">
        <pc:chgData name="O R" userId="672c56673032ba02" providerId="LiveId" clId="{11BD2C7B-7C19-45DB-B9B9-3CB24FCC377B}" dt="2022-05-14T16:40:21.790" v="16210" actId="20577"/>
        <pc:sldMkLst>
          <pc:docMk/>
          <pc:sldMk cId="1610837181" sldId="281"/>
        </pc:sldMkLst>
        <pc:spChg chg="mod ord">
          <ac:chgData name="O R" userId="672c56673032ba02" providerId="LiveId" clId="{11BD2C7B-7C19-45DB-B9B9-3CB24FCC377B}" dt="2022-05-14T16:38:27.012" v="15940" actId="20577"/>
          <ac:spMkLst>
            <pc:docMk/>
            <pc:sldMk cId="1610837181" sldId="281"/>
            <ac:spMk id="2" creationId="{0431615D-4009-2CAC-13E6-041ABDE405C2}"/>
          </ac:spMkLst>
        </pc:spChg>
        <pc:spChg chg="del mod ord">
          <ac:chgData name="O R" userId="672c56673032ba02" providerId="LiveId" clId="{11BD2C7B-7C19-45DB-B9B9-3CB24FCC377B}" dt="2022-05-14T16:29:47.683" v="15407" actId="700"/>
          <ac:spMkLst>
            <pc:docMk/>
            <pc:sldMk cId="1610837181" sldId="281"/>
            <ac:spMk id="3" creationId="{DEB42036-4757-D12F-2CC5-A12072A0E4A1}"/>
          </ac:spMkLst>
        </pc:spChg>
        <pc:spChg chg="del mod ord">
          <ac:chgData name="O R" userId="672c56673032ba02" providerId="LiveId" clId="{11BD2C7B-7C19-45DB-B9B9-3CB24FCC377B}" dt="2022-05-14T16:29:47.683" v="15407" actId="700"/>
          <ac:spMkLst>
            <pc:docMk/>
            <pc:sldMk cId="1610837181" sldId="281"/>
            <ac:spMk id="4" creationId="{EA8CF366-3DC2-F8FB-80F8-4825E7060386}"/>
          </ac:spMkLst>
        </pc:spChg>
        <pc:spChg chg="add del mod ord">
          <ac:chgData name="O R" userId="672c56673032ba02" providerId="LiveId" clId="{11BD2C7B-7C19-45DB-B9B9-3CB24FCC377B}" dt="2022-05-14T16:29:54.586" v="15410"/>
          <ac:spMkLst>
            <pc:docMk/>
            <pc:sldMk cId="1610837181" sldId="281"/>
            <ac:spMk id="5" creationId="{4967D1B8-75BF-BFA9-1F77-29322850BAE5}"/>
          </ac:spMkLst>
        </pc:spChg>
        <pc:spChg chg="add del mod ord">
          <ac:chgData name="O R" userId="672c56673032ba02" providerId="LiveId" clId="{11BD2C7B-7C19-45DB-B9B9-3CB24FCC377B}" dt="2022-05-14T16:31:52.351" v="15456" actId="700"/>
          <ac:spMkLst>
            <pc:docMk/>
            <pc:sldMk cId="1610837181" sldId="281"/>
            <ac:spMk id="6" creationId="{43E3EFC4-D54B-48D6-94CA-8EC05265D7BB}"/>
          </ac:spMkLst>
        </pc:spChg>
        <pc:spChg chg="add mod ord">
          <ac:chgData name="O R" userId="672c56673032ba02" providerId="LiveId" clId="{11BD2C7B-7C19-45DB-B9B9-3CB24FCC377B}" dt="2022-05-14T16:40:21.790" v="16210" actId="20577"/>
          <ac:spMkLst>
            <pc:docMk/>
            <pc:sldMk cId="1610837181" sldId="281"/>
            <ac:spMk id="9" creationId="{F8ECC4B6-2B80-0D8D-B05B-EA96AA4FC3F7}"/>
          </ac:spMkLst>
        </pc:spChg>
        <pc:picChg chg="add del">
          <ac:chgData name="O R" userId="672c56673032ba02" providerId="LiveId" clId="{11BD2C7B-7C19-45DB-B9B9-3CB24FCC377B}" dt="2022-05-14T16:29:51.992" v="15409" actId="478"/>
          <ac:picMkLst>
            <pc:docMk/>
            <pc:sldMk cId="1610837181" sldId="281"/>
            <ac:picMk id="7" creationId="{DB17063E-36E2-C367-02C6-00EC443788E8}"/>
          </ac:picMkLst>
        </pc:picChg>
        <pc:picChg chg="add mod ord modCrop">
          <ac:chgData name="O R" userId="672c56673032ba02" providerId="LiveId" clId="{11BD2C7B-7C19-45DB-B9B9-3CB24FCC377B}" dt="2022-05-14T16:32:03.958" v="15458" actId="18131"/>
          <ac:picMkLst>
            <pc:docMk/>
            <pc:sldMk cId="1610837181" sldId="281"/>
            <ac:picMk id="8" creationId="{7320020E-2FBF-39C5-2E25-CACB7CD9FAF8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14T15:19:48.47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1002 151,'19'-2,"0"0,-1-2,1 0,-1-1,0-1,26-12,-3 2,170-51,-175 59,0 1,1 2,72-1,433 9,-385-3,-153 0,2-1,0 1,0 1,0-1,0 1,0 0,6 2,-11-3,-1 0,0 0,0 0,1 0,-1 0,0 0,0 0,1 0,-1 0,0 1,0-1,1 0,-1 0,0 0,0 0,1 0,-1 0,0 1,0-1,0 0,1 0,-1 0,0 1,0-1,0 0,0 0,0 1,1-1,-1 0,0 0,0 0,0 1,0-1,0 0,0 1,0-1,0 0,0 0,0 1,0-1,0 0,0 0,0 1,-13 6,-19 0,-388 25,-437-31,390-3,425 3,0 2,0 2,-69 16,63-10,-1-2,-1-3,1-2,-61-2,82-3,3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14T15:19:51.79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850 1189,'85'4,"124"22,54 3,-132-30,41 2,-119 8,-51-9,1 1,0-1,-1 1,1 0,0 0,-1 0,0 1,1-1,-1 1,0-1,1 1,-1 0,0-1,0 1,-1 0,4 4,-5-5,0 0,0 0,0 0,0 0,0 0,0 0,0 0,0 0,0 1,0-1,0 0,-1 0,1 0,0 0,-1 0,1 0,-1 0,1 0,-1 0,0 0,1-1,-1 1,0 0,0 0,0 0,1-1,-1 1,0-1,0 1,-2 0,-31 18,13-12,0-1,0-1,-40 5,8-2,-42 9,-241 35,-688-3,1011-49,0-1,-1 0,-23-6,34 7,1 0,0-1,0 0,-1 1,1-1,0 0,0 0,0 0,0 0,0-1,0 1,0-1,1 1,-1-1,0 1,1-1,-1 0,1 0,0 0,-1 0,1 0,0 0,0 0,0 0,1 0,-1-1,0 1,1 0,-1-5,1 5,1-1,-1 1,1-1,-1 1,1 0,0 0,0-1,0 1,0 0,0 0,0 0,1 0,-1 0,1 0,-1 0,1 1,0-1,0 1,0-1,0 1,0-1,2 0,7-4,-1 1,1 0,14-3,-22 7,93-26,139-20,-172 36,6 1,86-2,69 11,-126 1,-83-1,0 0,-1-2,1 0,-1-1,0 0,0-1,16-8,-8 4,-1 1,35-8,73-3,179-4,-224 19,208-8,81 2,700 1,11 40,-745-7,298 10,-610-34,54-6,-69 4,-1-1,0 0,0 0,0-1,-1-1,1 0,11-7,300-208,-272 184,207-134,-79 66,-147 86,9-2,-32 18,0-2,-1 1,1-1,-1-1,0 1,0-1,0-1,-1 1,11-11,-13 11,0 0,1 1,0 0,0 0,0 0,0 0,1 1,-1 0,1 0,0 1,7-3,12-2,39-7,-26 7,53-13,244-62,-181 36,552-152,-591 169,-2 1,150-19,-226 45,70 5,-86-2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14T15:19:53.33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3977,'33'-18,"57"-41,-43 26,56-36,194-137,273-277,-48-46,-327 313,286-287,-143 211,20-18,143-174,-47-47,-416 479,57-105,-77 123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14T15:19:58.7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1,'25'12,"1"-1,1-1,46 11,-32-10,204 50,120 21,99 14,2001 286,-1862-321,-8-37,-240-42,-343 17,33-6,-44 7,1 0,-1-1,0 1,1-1,-1 1,1-1,-1 1,0-1,0 0,1 0,-1 0,0 1,0-1,0 0,0-1,0 1,0 0,0 0,0 0,0-1,-1 1,1 0,0-2,-1 2,0 0,0 0,0 0,0 0,0-1,-1 1,1 0,0 0,-1 0,1 0,-1 1,1-1,-1 0,1 0,-1 0,1 0,-1 0,0 1,0-1,1 0,-1 1,0-1,0 0,0 1,0-1,0 1,0-1,0 1,0 0,-1-1,-35-9,34 10,-44-6,1 2,-71 2,69 3,-223 16,78-2,157-13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14T15:20:01.4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1083 55,'7'1,"-1"-1,1 1,-1 1,0-1,9 4,9 2,142 39,62 15,181-3,-254-40,-114-13,-1-1,0-3,54-3,-91 1,1 1,-1-1,0 0,0 0,0 0,0 0,0-1,3-1,-5 2,-1 1,1 0,-1-1,1 1,-1-1,1 1,-1 0,0-1,1 1,-1-1,0 1,1-1,-1 1,0-1,0 1,1-1,-1 1,0-1,0 0,0 0,0 0,0 0,-1 0,1 1,0-1,-1 0,1 0,0 1,-1-1,1 0,-1 1,1-1,-1 0,0 1,1-1,-1 1,0-1,1 1,-1-1,-1 0,-10-4,1 0,-2 0,1 1,0 0,-1 1,0 1,-15-2,15 2,-90-10,-1 5,-126 6,-206 33,400-29,-318 39,121-13,-246-15,338-16,131 2,-3 1,0-2,-22-3,33 4,0 0,0 0,0-1,1 1,-1-1,0 1,0-1,0 0,1 0,-1 0,0 0,1 0,-1 0,1 0,-1 0,1-1,-1 1,1-1,0 1,0-1,0 1,0-1,0 0,0 1,-1-4,2 3,0 0,0 0,0 1,1-1,-1 0,0 1,1-1,-1 0,1 1,-1-1,1 1,0-1,0 1,0-1,0 1,0-1,0 1,0 0,2-2,27-22,-26 22,6-4,1 0,1 1,-1 0,1 1,0 0,16-3,80-14,-38 8,-4 1,58-15,-109 24,-1-1,0-1,0 0,0-1,-1-1,14-10,-2-2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4T15:20:47.37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4T15:20:48.2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4T16:10:50.91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07ED8-6E5A-44F1-8ADD-5F9ED266D2F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ru-R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AE628-19CA-4D2B-B225-E11F938F1B3B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2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 много других интересных вещей из серии неотчуждаемой принадлежности, инклюзивного множественного числа («мы» включает в себя адресата) и исключительного множественного числа («мы» намеренно не затрагивает адресата), суффикса </a:t>
            </a:r>
            <a:r>
              <a:rPr lang="ru-RU" dirty="0" err="1"/>
              <a:t>стативности</a:t>
            </a:r>
            <a:r>
              <a:rPr lang="ru-RU" dirty="0"/>
              <a:t>, зачаточного суффикса (смесь значений </a:t>
            </a:r>
            <a:r>
              <a:rPr lang="ru-RU" dirty="0" err="1"/>
              <a:t>каузации</a:t>
            </a:r>
            <a:r>
              <a:rPr lang="ru-RU" dirty="0"/>
              <a:t> и начинания), суффикс неминуемости (он же может означать, что что-то сделано «почти»), более широкое отсутствие глагола в предложениях….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AE628-19CA-4D2B-B225-E11F938F1B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07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«есть» имеет переходный синоним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AE628-19CA-4D2B-B225-E11F938F1B3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3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Примеров лучше собаки не нашлось….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AE628-19CA-4D2B-B225-E11F938F1B3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30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Примеров лучше собаки не нашлось….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AE628-19CA-4D2B-B225-E11F938F1B3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9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77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9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7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28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009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9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78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92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800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83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6819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12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3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54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55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2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A3DAB6F-82F7-4D69-B561-E0DD6761B339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072B3-844B-40FF-A2C6-2EFD86DC4057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8385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5.xml"/><Relationship Id="rId3" Type="http://schemas.openxmlformats.org/officeDocument/2006/relationships/image" Target="../media/image17.png"/><Relationship Id="rId7" Type="http://schemas.openxmlformats.org/officeDocument/2006/relationships/customXml" Target="../ink/ink2.xml"/><Relationship Id="rId12" Type="http://schemas.openxmlformats.org/officeDocument/2006/relationships/image" Target="../media/image22.png"/><Relationship Id="rId17" Type="http://schemas.openxmlformats.org/officeDocument/2006/relationships/customXml" Target="../ink/ink7.xml"/><Relationship Id="rId2" Type="http://schemas.openxmlformats.org/officeDocument/2006/relationships/image" Target="../media/image16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3.xml"/><Relationship Id="rId1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customXml" Target="../ink/ink8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usaget.ru/bororo-narod-svyazannyy-derevnyami/" TargetMode="External"/><Relationship Id="rId2" Type="http://schemas.openxmlformats.org/officeDocument/2006/relationships/hyperlink" Target="https://en.wikipedia.org/wiki/Bororo_langu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wiki.press/es/Lenguas_ye-tup&#237;-caribe" TargetMode="External"/><Relationship Id="rId4" Type="http://schemas.openxmlformats.org/officeDocument/2006/relationships/hyperlink" Target="https://elementy.ru/kartinka_dnya/162/Derevnya_indeytsev_bororo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2BF260-9E98-03A5-73E2-D90E8D1B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Бороро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D2D6239-EF90-7F3A-1F1E-288EF43EF8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019" b="19019"/>
          <a:stretch>
            <a:fillRect/>
          </a:stretch>
        </p:blipFill>
        <p:spPr>
          <a:xfrm>
            <a:off x="1155699" y="641234"/>
            <a:ext cx="8824913" cy="3641725"/>
          </a:xfrm>
          <a:prstGeom prst="rect">
            <a:avLst/>
          </a:prstGeom>
        </p:spPr>
      </p:pic>
      <p:sp>
        <p:nvSpPr>
          <p:cNvPr id="5" name="Sous-titre 4">
            <a:extLst>
              <a:ext uri="{FF2B5EF4-FFF2-40B4-BE49-F238E27FC236}">
                <a16:creationId xmlns:a16="http://schemas.microsoft.com/office/drawing/2014/main" id="{B31D5151-A22B-391A-41FB-F2916804C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Рейнгардт Ольга</a:t>
            </a:r>
          </a:p>
          <a:p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Отипл, 1 курс</a:t>
            </a:r>
          </a:p>
        </p:txBody>
      </p:sp>
    </p:spTree>
    <p:extLst>
      <p:ext uri="{BB962C8B-B14F-4D97-AF65-F5344CB8AC3E}">
        <p14:creationId xmlns:p14="http://schemas.microsoft.com/office/powerpoint/2010/main" val="97364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75F6E-7B12-0048-3B77-36DFF663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Вводная информация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525023-BBDC-0696-80CE-230275844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Язык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36FFA0-A766-7AE0-CCE6-256021D4B6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ru-RU" dirty="0"/>
              <a:t>Бороро проживают в Бразилии, на плато Мату-Гросу. Следовательно, их язык относится к ареалу Мезо- и Южной Америки. </a:t>
            </a:r>
          </a:p>
          <a:p>
            <a:pPr algn="just"/>
            <a:r>
              <a:rPr lang="ru-RU" dirty="0"/>
              <a:t>В плане витальности бороро находится на грани исчезновения, т.к. за последние столетия приличная часть бороро подверглась влиянию европейской цивилизации, а также соседних народов.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85A375-6C91-5F38-6D71-80EEFD881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Люди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8F70CD5C-04B0-05BF-031A-49209DCA26B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r="21831"/>
          <a:stretch/>
        </p:blipFill>
        <p:spPr>
          <a:xfrm>
            <a:off x="5654495" y="2697603"/>
            <a:ext cx="4010320" cy="337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75F6E-7B12-0048-3B77-36DFF6630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84429" cy="1400530"/>
          </a:xfrm>
        </p:spPr>
        <p:txBody>
          <a:bodyPr/>
          <a:lstStyle/>
          <a:p>
            <a:r>
              <a:rPr lang="ru-RU" dirty="0"/>
              <a:t>Социолингвистическая информация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36FFA0-A766-7AE0-CCE6-256021D4B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На бороро говорит около 1400 человек (по данным английской википедии</a:t>
            </a:r>
            <a:r>
              <a:rPr lang="en-US" dirty="0"/>
              <a:t>, </a:t>
            </a:r>
            <a:r>
              <a:rPr lang="ru-RU" dirty="0"/>
              <a:t>в русской 1020) – охотники и собиратели племени бороро, относящемся к коренным жителям Южной Америки.</a:t>
            </a:r>
          </a:p>
          <a:p>
            <a:pPr algn="just"/>
            <a:r>
              <a:rPr lang="ru-RU" dirty="0"/>
              <a:t>До нынешнего времени бороро, несмотря на то, что многие из них исповедуют христианство, сохранили языческие верования и значительную часть обычаев своих предков. </a:t>
            </a:r>
          </a:p>
          <a:p>
            <a:pPr algn="just"/>
            <a:r>
              <a:rPr lang="ru-RU" dirty="0"/>
              <a:t>Самоназвание – «</a:t>
            </a:r>
            <a:r>
              <a:rPr lang="ru-RU" dirty="0" err="1"/>
              <a:t>ораримугудоге</a:t>
            </a:r>
            <a:r>
              <a:rPr lang="ru-RU" dirty="0"/>
              <a:t>». В дословном переводе оно означает «люди рыбы орари»; рыба орари раньше действительно водилась в большом количестве в тех реках, где жили предки этого народа.  </a:t>
            </a:r>
          </a:p>
        </p:txBody>
      </p:sp>
    </p:spTree>
    <p:extLst>
      <p:ext uri="{BB962C8B-B14F-4D97-AF65-F5344CB8AC3E}">
        <p14:creationId xmlns:p14="http://schemas.microsoft.com/office/powerpoint/2010/main" val="256484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333CF-9F90-947C-2DCB-BF7A3A07D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Деревня бороро (социолингвистическая инф-я)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FAB339-07BC-748D-7B0E-5ABEB780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У бороро существуют строгие принципы расположения домов в деревне (50-100 чел). По кругу расположены семейные хижины, а в центре стоит мужской дом (холостяки и посещающие его иногда женатые), куда женщины входят только единожды: сделать предложение мужу – происхождение вычисляется по материнской линии, за хижину тоже отвечает женщина. </a:t>
            </a:r>
          </a:p>
          <a:p>
            <a:pPr algn="just"/>
            <a:r>
              <a:rPr lang="ru-RU" dirty="0"/>
              <a:t>Деревня делится на южную и северную половину; вступать в брак можно только с представителем другой половины. Это позволяет избежать близкородственных браков. Семьи внутри родовой группы </a:t>
            </a:r>
          </a:p>
        </p:txBody>
      </p:sp>
    </p:spTree>
    <p:extLst>
      <p:ext uri="{BB962C8B-B14F-4D97-AF65-F5344CB8AC3E}">
        <p14:creationId xmlns:p14="http://schemas.microsoft.com/office/powerpoint/2010/main" val="419247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333CF-9F90-947C-2DCB-BF7A3A07D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Деревня бороро (социолингвистическая инф-я)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C6296C1-9D3D-31CC-1AC3-8B00E8AD03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2490255"/>
            <a:ext cx="4395787" cy="3336402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2512A7-CD26-174F-316B-EEDDA95A77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На рисунке можно видеть названия родовых групп – семей, считающих себя потомками единого предка, нередко мифического. </a:t>
            </a:r>
          </a:p>
          <a:p>
            <a:pPr algn="just"/>
            <a:r>
              <a:rPr lang="ru-RU" dirty="0"/>
              <a:t>1 – высшая группа семей, 2 – средняя, 3 – низшая (внутри рода). </a:t>
            </a:r>
          </a:p>
          <a:p>
            <a:pPr algn="just"/>
            <a:r>
              <a:rPr lang="ru-RU" dirty="0"/>
              <a:t>Нормы жизни бороро предписывают мужчинам жениться на девушке только из аналогичной группы (1 с 1 и др.). </a:t>
            </a:r>
          </a:p>
          <a:p>
            <a:pPr algn="just"/>
            <a:r>
              <a:rPr lang="ru-RU" dirty="0"/>
              <a:t>Вокруг мужского дома  есть кольцевая зона для танцев. </a:t>
            </a:r>
          </a:p>
        </p:txBody>
      </p:sp>
    </p:spTree>
    <p:extLst>
      <p:ext uri="{BB962C8B-B14F-4D97-AF65-F5344CB8AC3E}">
        <p14:creationId xmlns:p14="http://schemas.microsoft.com/office/powerpoint/2010/main" val="114082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226A92-2FCF-C889-004B-8624A16C4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Генетическая классификация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202B1B-BD37-9E2B-C88E-158CECD51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600" dirty="0"/>
              <a:t>Бороро является единственным оставшимся в живых языком из маленькой семьи языков Боротуке, поэтому сейчас его часто относят к семье Макро-Же. </a:t>
            </a:r>
          </a:p>
          <a:p>
            <a:pPr algn="just"/>
            <a:r>
              <a:rPr lang="ru-RU" sz="2600" dirty="0"/>
              <a:t>Гипотетически семья Макро-Же входит в более крупную Йе-Тупи-Карибскую (предложение Джозефа Гринберга), а, как считает ученый Виегас Баррос, возможно еще более обширное объединение с языками </a:t>
            </a:r>
            <a:r>
              <a:rPr lang="ru-RU" sz="2600" dirty="0" err="1"/>
              <a:t>матако-гуикуру</a:t>
            </a:r>
            <a:r>
              <a:rPr lang="ru-RU" sz="2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4665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62F0D-7DB2-EAD4-ED67-C9CC00FE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31266" cy="1400530"/>
          </a:xfrm>
        </p:spPr>
        <p:txBody>
          <a:bodyPr/>
          <a:lstStyle/>
          <a:p>
            <a:r>
              <a:rPr lang="ru-RU" dirty="0"/>
              <a:t>Языковые особенности: фонетика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BC4384-6080-C084-B580-D75F05D4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01210"/>
            <a:ext cx="8946541" cy="454719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Система гласных представлена 7 фонемами, причем у фонем среднего ряда есть, помимо основных вариантов, находящиеся с ними в отношении свободного варьирования открытые варианты. Также присутствуют дифтонги. </a:t>
            </a:r>
          </a:p>
          <a:p>
            <a:pPr algn="just"/>
            <a:r>
              <a:rPr lang="ru-RU" dirty="0"/>
              <a:t>Неогубленные задние гласные /ɯ ɤ/ реализуются средними [ɨ ɘ] на конце слова. Кроме того, [ɘ] (т.е. конечное /ɤ/) часто реализуется как передний [ɛ]. Гласные могут приобретать долготу. 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99B102-5A02-06E1-022D-FCD529CA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352" y="4495801"/>
            <a:ext cx="2362321" cy="16066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374168-BF55-45D5-A9FE-D5A3E23B2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492" y="4491255"/>
            <a:ext cx="1529806" cy="161117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E8F11F-E2B5-0829-6255-80208BD10364}"/>
              </a:ext>
            </a:extLst>
          </p:cNvPr>
          <p:cNvSpPr txBox="1"/>
          <p:nvPr/>
        </p:nvSpPr>
        <p:spPr>
          <a:xfrm>
            <a:off x="5656521" y="4363526"/>
            <a:ext cx="43933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/>
              <a:t>Однако долгие гласные довольно редки как смыслоразличительные единицы, поэтому нет оснований отличать их от обычной последовательности одинаковых гласных. </a:t>
            </a:r>
          </a:p>
        </p:txBody>
      </p:sp>
    </p:spTree>
    <p:extLst>
      <p:ext uri="{BB962C8B-B14F-4D97-AF65-F5344CB8AC3E}">
        <p14:creationId xmlns:p14="http://schemas.microsoft.com/office/powerpoint/2010/main" val="181343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62F0D-7DB2-EAD4-ED67-C9CC00FE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31453"/>
            <a:ext cx="9731266" cy="1400530"/>
          </a:xfrm>
        </p:spPr>
        <p:txBody>
          <a:bodyPr/>
          <a:lstStyle/>
          <a:p>
            <a:r>
              <a:rPr lang="ru-RU" dirty="0"/>
              <a:t>Языковые особенности: фонетика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BC4384-6080-C084-B580-D75F05D4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94884"/>
            <a:ext cx="8946541" cy="4709246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Особенностью бороро, отличающей его от других южноамериканских языков (да и русского), является отсутствие щелевых согласных. </a:t>
            </a:r>
          </a:p>
          <a:p>
            <a:pPr algn="just"/>
            <a:r>
              <a:rPr lang="ru-RU" dirty="0"/>
              <a:t>Велярный </a:t>
            </a:r>
            <a:r>
              <a:rPr lang="en-US" dirty="0"/>
              <a:t>/ k / </a:t>
            </a:r>
            <a:r>
              <a:rPr lang="ru-RU" dirty="0"/>
              <a:t>становится аспирированным перед незадними гласными, а аппроксимант </a:t>
            </a:r>
            <a:r>
              <a:rPr lang="en-US" dirty="0"/>
              <a:t>w </a:t>
            </a:r>
            <a:r>
              <a:rPr lang="ru-RU" dirty="0"/>
              <a:t>становится </a:t>
            </a:r>
            <a:r>
              <a:rPr lang="en-US" dirty="0"/>
              <a:t>[ʋ]</a:t>
            </a:r>
            <a:r>
              <a:rPr lang="ru-RU" dirty="0"/>
              <a:t> в тех же обстоятельствах.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256A34-07B1-CCFF-5B5E-4C0272BFB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52" r="6452" b="6308"/>
          <a:stretch/>
        </p:blipFill>
        <p:spPr>
          <a:xfrm>
            <a:off x="1511909" y="3747905"/>
            <a:ext cx="4437692" cy="21390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2EA7AC1-9C01-0F86-B10E-E042FA3B2E6C}"/>
              </a:ext>
            </a:extLst>
          </p:cNvPr>
          <p:cNvSpPr txBox="1"/>
          <p:nvPr/>
        </p:nvSpPr>
        <p:spPr>
          <a:xfrm>
            <a:off x="5949601" y="3747905"/>
            <a:ext cx="41002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/>
              <a:t>Нелабиализованные и лабиализованные согласные нейтрализуются в огубленном варианте перед </a:t>
            </a:r>
            <a:r>
              <a:rPr lang="en-US" sz="1900" dirty="0"/>
              <a:t>/ u o /</a:t>
            </a:r>
            <a:r>
              <a:rPr lang="ru-RU" sz="1900" dirty="0"/>
              <a:t>. </a:t>
            </a:r>
          </a:p>
          <a:p>
            <a:pPr algn="just"/>
            <a:r>
              <a:rPr lang="ru-RU" sz="1900" dirty="0"/>
              <a:t>Смычный согл. </a:t>
            </a:r>
            <a:r>
              <a:rPr lang="en-US" sz="1900" dirty="0"/>
              <a:t>/ g / </a:t>
            </a:r>
            <a:r>
              <a:rPr lang="ru-RU" sz="1900" dirty="0"/>
              <a:t>в позиции между гласными становится фрикативным </a:t>
            </a:r>
            <a:r>
              <a:rPr lang="en-US" sz="1900" dirty="0"/>
              <a:t>[ɣ]</a:t>
            </a:r>
            <a:r>
              <a:rPr lang="ru-RU" sz="19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095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457148-FF43-F36D-38DF-27333B03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Морфонология: гармония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7B7FB9-A733-7E3E-9301-E1445E380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Если к основе (существительное, глагол или предлог), начинающейся с согласной, прибавляется префикс, содержащий согласную, то первая согласная основы озвончается.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kodu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«идти» - 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ikodu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«я иду»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pagodu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«мы идем» 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ru-RU" dirty="0"/>
              <a:t>Кроме того, в данной ситуации / b / становится / w /, а / </a:t>
            </a:r>
            <a:r>
              <a:rPr lang="ru-RU" dirty="0" err="1"/>
              <a:t>dʒ</a:t>
            </a:r>
            <a:r>
              <a:rPr lang="ru-RU" dirty="0"/>
              <a:t> / становится / j / после префикса, причем вне зависимости от наличия у последнего согласного: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bogai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«для» - 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iwogai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«для меня»</a:t>
            </a:r>
          </a:p>
          <a:p>
            <a:pPr algn="just"/>
            <a:r>
              <a:rPr lang="ru-RU" dirty="0"/>
              <a:t>НО: корни, начинающиеся с / d g m n r j w /, не претерпевают никаких изменений. </a:t>
            </a:r>
          </a:p>
        </p:txBody>
      </p:sp>
    </p:spTree>
    <p:extLst>
      <p:ext uri="{BB962C8B-B14F-4D97-AF65-F5344CB8AC3E}">
        <p14:creationId xmlns:p14="http://schemas.microsoft.com/office/powerpoint/2010/main" val="2594431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54379-D196-F56F-F977-0313C987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5491703"/>
            <a:ext cx="8825657" cy="566738"/>
          </a:xfrm>
        </p:spPr>
        <p:txBody>
          <a:bodyPr/>
          <a:lstStyle/>
          <a:p>
            <a:r>
              <a:rPr lang="ru-RU" dirty="0"/>
              <a:t>Морфонология: тематические согласные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3B9217-41B3-4C34-4BF4-055D1FA701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2025" b="1628"/>
          <a:stretch/>
        </p:blipFill>
        <p:spPr>
          <a:xfrm>
            <a:off x="1154955" y="882502"/>
            <a:ext cx="8825658" cy="4609201"/>
          </a:xfrm>
          <a:prstGeom prst="rect">
            <a:avLst/>
          </a:prstGeom>
          <a:ln>
            <a:noFill/>
          </a:ln>
          <a:effectLst>
            <a:outerShdw blurRad="50800" dist="50800" dir="5400000" algn="tl" rotWithShape="0">
              <a:schemeClr val="bg1">
                <a:lumMod val="95000"/>
                <a:lumOff val="5000"/>
                <a:alpha val="4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3311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9E604D0-E237-0FFF-ED23-A25C21E3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2728735"/>
            <a:ext cx="9404723" cy="1400530"/>
          </a:xfrm>
        </p:spPr>
        <p:txBody>
          <a:bodyPr anchor="ctr"/>
          <a:lstStyle/>
          <a:p>
            <a:pPr algn="ctr"/>
            <a:r>
              <a:rPr lang="ru-RU" dirty="0"/>
              <a:t>ГОВОРИТЬ У НИХ НЕПЕРЕХОДНЫЙ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B8393D7-4228-8162-5357-96440A83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6417" y="1008178"/>
            <a:ext cx="1363743" cy="12138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BBA6FA-BF93-1D1F-2074-46B277C9A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208" y="4092414"/>
            <a:ext cx="837164" cy="7487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6FAA7-E355-431E-0DB5-51B14B25D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725" y="5021415"/>
            <a:ext cx="1731414" cy="154851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C70B6BA-3E81-AFE4-4753-93E435B25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561" y="3592987"/>
            <a:ext cx="1199234" cy="1072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E6C972-B1F6-09CC-55FF-32F0EAB1A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895" y="32043"/>
            <a:ext cx="1731414" cy="15485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D9CEA6-6B3C-2B15-4936-FC1A008C5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2406" y="1285280"/>
            <a:ext cx="2140328" cy="19142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B9A649-FFE4-7DF8-D76B-11F4F4E3F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8761" y="5013696"/>
            <a:ext cx="1731414" cy="15485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A22261-2F78-3C1A-B513-6DEE49586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020" y="3601904"/>
            <a:ext cx="3413814" cy="305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62409F-7086-6C00-D3A1-41111BBD6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9988" y="276436"/>
            <a:ext cx="756745" cy="67680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1B9757-10B8-B9C8-488B-271F95275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541" y="594156"/>
            <a:ext cx="854025" cy="7638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082CEB-1C84-A390-917E-180762DD5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341" y="5624522"/>
            <a:ext cx="666167" cy="5957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35E4CE-D1C1-943D-5FA6-8DA726DBB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099" y="1612240"/>
            <a:ext cx="1443255" cy="12907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06EEF0-A127-82B6-4FBF-C747A5E11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277" y="3980626"/>
            <a:ext cx="1418028" cy="126823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15ECED-9411-A054-2076-4BB82605D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507" y="2070707"/>
            <a:ext cx="675485" cy="6041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F9B31B-4888-5407-B110-35186A41F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49910"/>
            <a:ext cx="1731414" cy="15485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825C85-C7DE-526C-FC5A-8541C0428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797" y="1978110"/>
            <a:ext cx="1138715" cy="101842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001327-57BD-AE2B-D596-E1C4F1183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03" y="5238189"/>
            <a:ext cx="1390614" cy="124371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E65FCA-888F-4C35-62A2-88420E08F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59" y="3960402"/>
            <a:ext cx="1004941" cy="89878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F63990-6FED-014C-075B-48FDD2EB1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283" y="4143223"/>
            <a:ext cx="2117868" cy="189414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0D4C8C-149F-96D8-26BF-881923D4D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58" y="2411676"/>
            <a:ext cx="1307881" cy="116972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B4258D-9A2C-F6A8-3F8D-57569BA76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721" y="369654"/>
            <a:ext cx="2629786" cy="235199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FDD6D8-AB91-F654-2074-1475FD959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70" y="226685"/>
            <a:ext cx="173141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74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9E604D0-E237-0FFF-ED23-A25C21E3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2728735"/>
            <a:ext cx="9404723" cy="1400530"/>
          </a:xfrm>
        </p:spPr>
        <p:txBody>
          <a:bodyPr anchor="ctr"/>
          <a:lstStyle/>
          <a:p>
            <a:pPr algn="ctr"/>
            <a:r>
              <a:rPr lang="ru-RU" dirty="0"/>
              <a:t>ЕСТЬ, ПИТЬ И ВИДЕТЬ – ТОЖЕ…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B8393D7-4228-8162-5357-96440A83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6417" y="1008178"/>
            <a:ext cx="1363743" cy="12138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BBA6FA-BF93-1D1F-2074-46B277C9A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208" y="4092414"/>
            <a:ext cx="837164" cy="7487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6FAA7-E355-431E-0DB5-51B14B25D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725" y="5021415"/>
            <a:ext cx="1731414" cy="154851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C70B6BA-3E81-AFE4-4753-93E435B25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3561" y="3592987"/>
            <a:ext cx="1199234" cy="1072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E6C972-B1F6-09CC-55FF-32F0EAB1A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895" y="32043"/>
            <a:ext cx="1731414" cy="15485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D9CEA6-6B3C-2B15-4936-FC1A008C5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2406" y="1285280"/>
            <a:ext cx="2140328" cy="19142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B9A649-FFE4-7DF8-D76B-11F4F4E3F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8761" y="5013696"/>
            <a:ext cx="1731414" cy="15485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A22261-2F78-3C1A-B513-6DEE49586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020" y="3601904"/>
            <a:ext cx="3413814" cy="305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62409F-7086-6C00-D3A1-41111BBD6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9988" y="276436"/>
            <a:ext cx="756745" cy="67680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1B9757-10B8-B9C8-488B-271F95275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6541" y="594156"/>
            <a:ext cx="854025" cy="7638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082CEB-1C84-A390-917E-180762DD5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341" y="5624522"/>
            <a:ext cx="666167" cy="5957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35E4CE-D1C1-943D-5FA6-8DA726DBB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099" y="1612240"/>
            <a:ext cx="1443255" cy="12907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06EEF0-A127-82B6-4FBF-C747A5E11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277" y="3980626"/>
            <a:ext cx="1418028" cy="126823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15ECED-9411-A054-2076-4BB82605D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6507" y="2070707"/>
            <a:ext cx="675485" cy="6041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F9B31B-4888-5407-B110-35186A41F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49910"/>
            <a:ext cx="1731414" cy="15485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825C85-C7DE-526C-FC5A-8541C0428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797" y="1978110"/>
            <a:ext cx="1138715" cy="101842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001327-57BD-AE2B-D596-E1C4F1183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803" y="5238189"/>
            <a:ext cx="1390614" cy="124371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E65FCA-888F-4C35-62A2-88420E08F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59" y="3960402"/>
            <a:ext cx="1004941" cy="89878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F63990-6FED-014C-075B-48FDD2EB1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283" y="4143223"/>
            <a:ext cx="2117868" cy="189414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0D4C8C-149F-96D8-26BF-881923D4D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58" y="2411676"/>
            <a:ext cx="1307881" cy="116972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B4258D-9A2C-F6A8-3F8D-57569BA76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721" y="369654"/>
            <a:ext cx="2629786" cy="235199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FDD6D8-AB91-F654-2074-1475FD959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70" y="226685"/>
            <a:ext cx="173141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70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9E604D0-E237-0FFF-ED23-A25C21E3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2728735"/>
            <a:ext cx="9404723" cy="1400530"/>
          </a:xfrm>
        </p:spPr>
        <p:txBody>
          <a:bodyPr anchor="ctr"/>
          <a:lstStyle/>
          <a:p>
            <a:pPr algn="ctr"/>
            <a:r>
              <a:rPr lang="ru-RU" dirty="0"/>
              <a:t>РЕЗАТЬ МОЖЕТ СТАНОВИТЬСЯ ИМ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B8393D7-4228-8162-5357-96440A83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6417" y="1008178"/>
            <a:ext cx="1363743" cy="12138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BBA6FA-BF93-1D1F-2074-46B277C9A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208" y="4092414"/>
            <a:ext cx="837164" cy="7487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6FAA7-E355-431E-0DB5-51B14B25D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725" y="5021415"/>
            <a:ext cx="1731414" cy="154851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C70B6BA-3E81-AFE4-4753-93E435B25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561" y="3592987"/>
            <a:ext cx="1199234" cy="1072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E6C972-B1F6-09CC-55FF-32F0EAB1A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895" y="32043"/>
            <a:ext cx="1731414" cy="15485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D9CEA6-6B3C-2B15-4936-FC1A008C5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2406" y="1285280"/>
            <a:ext cx="2140328" cy="19142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B9A649-FFE4-7DF8-D76B-11F4F4E3F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8761" y="5013696"/>
            <a:ext cx="1731414" cy="15485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A22261-2F78-3C1A-B513-6DEE49586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020" y="3601904"/>
            <a:ext cx="3413814" cy="305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62409F-7086-6C00-D3A1-41111BBD6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9988" y="276436"/>
            <a:ext cx="756745" cy="67680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1B9757-10B8-B9C8-488B-271F95275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541" y="594156"/>
            <a:ext cx="854025" cy="7638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082CEB-1C84-A390-917E-180762DD5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341" y="5624522"/>
            <a:ext cx="666167" cy="5957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35E4CE-D1C1-943D-5FA6-8DA726DBB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099" y="1612240"/>
            <a:ext cx="1443255" cy="12907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06EEF0-A127-82B6-4FBF-C747A5E11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277" y="3980626"/>
            <a:ext cx="1418028" cy="126823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15ECED-9411-A054-2076-4BB82605D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507" y="2070707"/>
            <a:ext cx="675485" cy="6041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F9B31B-4888-5407-B110-35186A41F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49910"/>
            <a:ext cx="1731414" cy="15485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825C85-C7DE-526C-FC5A-8541C0428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797" y="1978110"/>
            <a:ext cx="1138715" cy="101842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001327-57BD-AE2B-D596-E1C4F1183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03" y="5238189"/>
            <a:ext cx="1390614" cy="124371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E65FCA-888F-4C35-62A2-88420E08F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59" y="3960402"/>
            <a:ext cx="1004941" cy="89878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F63990-6FED-014C-075B-48FDD2EB1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283" y="4143223"/>
            <a:ext cx="2117868" cy="189414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0D4C8C-149F-96D8-26BF-881923D4D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58" y="2411676"/>
            <a:ext cx="1307881" cy="116972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B4258D-9A2C-F6A8-3F8D-57569BA76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721" y="369654"/>
            <a:ext cx="2629786" cy="235199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FDD6D8-AB91-F654-2074-1475FD959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70" y="226685"/>
            <a:ext cx="173141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45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541B72-ACB7-5BD3-AE7D-45BDAAF75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4401879"/>
            <a:ext cx="8825657" cy="965446"/>
          </a:xfrm>
        </p:spPr>
        <p:txBody>
          <a:bodyPr>
            <a:normAutofit/>
          </a:bodyPr>
          <a:lstStyle/>
          <a:p>
            <a:r>
              <a:rPr lang="ru-RU" sz="4000" dirty="0"/>
              <a:t>Типологические характеристики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3D2D268-CE78-6AB7-3BE4-451998DA8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/>
              <a:t>Значения некоторых универсальных параметров, по которым языки распределяются на группы. Разумеется, не всегда эта классификация однозначна (например, очень сложно найти чисто аналитический язык).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C5B4661-F834-7B65-7A63-A708BC3F9A8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250" t="538" r="13246" b="-538"/>
          <a:stretch/>
        </p:blipFill>
        <p:spPr>
          <a:xfrm>
            <a:off x="1154955" y="685799"/>
            <a:ext cx="8825658" cy="36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96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400C6D-E094-6B55-0D9A-D3018592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выражения грамматических значений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C632D-C935-636D-60E1-3375CD1FA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Бороро является синтетическим языком, т.е. грамматические значения выражаются посредством морфем, а не отдельных слов. Полисинтетизма, часто встречающегося в Америке, нет.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arigao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«собака»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– 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arigao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-doge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«собаки»;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rago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-mage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«мои внуки»</a:t>
            </a:r>
            <a:r>
              <a:rPr lang="en-US" dirty="0"/>
              <a:t> </a:t>
            </a:r>
            <a:endParaRPr lang="ru-RU" dirty="0"/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awagü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«кобра» – 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awagü-rogu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коброчка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» – 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awago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«кобры»</a:t>
            </a:r>
          </a:p>
          <a:p>
            <a:pPr algn="just"/>
            <a:r>
              <a:rPr lang="ru-RU" dirty="0"/>
              <a:t>Пример с дейктическим расстоянием (</a:t>
            </a:r>
            <a:r>
              <a:rPr lang="en-US" dirty="0"/>
              <a:t>wü</a:t>
            </a:r>
            <a:r>
              <a:rPr lang="ru-RU" dirty="0"/>
              <a:t> – неопределенность):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a-wü 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imedü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«этот человек»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no-wü 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imedü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«тот человек, какой-то»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ce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-wü </a:t>
            </a:r>
            <a:r>
              <a:rPr lang="ru-R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imedü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«тот человек (вон там)"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208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2D7991-3FE9-BF2E-CADF-66927D28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Базовый порядок слов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12565-0D28-FCEA-F289-6F8A237A9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Базовым порядком слов в бороро является </a:t>
            </a:r>
            <a:r>
              <a:rPr lang="en-US" dirty="0"/>
              <a:t>SOV – </a:t>
            </a:r>
            <a:r>
              <a:rPr lang="ru-RU" dirty="0"/>
              <a:t>согласно грамматике Кроуэлла, в транзитивной агентивной клаузе порядок слов таков: </a:t>
            </a:r>
            <a:r>
              <a:rPr lang="en-US" dirty="0"/>
              <a:t>NP ASP NP V. </a:t>
            </a:r>
            <a:r>
              <a:rPr lang="ru-RU" dirty="0"/>
              <a:t>Однако очень важно помнить при анализе, что далеко не все те глаголы, которые мы привыкли считать переходными, являются таковыми в бороро.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C02938-34A5-CF8C-938B-88F7E5840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49" b="4792"/>
          <a:stretch/>
        </p:blipFill>
        <p:spPr>
          <a:xfrm>
            <a:off x="1524704" y="3724986"/>
            <a:ext cx="4922174" cy="20538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0C089E-D8E8-0698-3E93-63EBA32D8B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24" b="-1517"/>
          <a:stretch/>
        </p:blipFill>
        <p:spPr>
          <a:xfrm>
            <a:off x="6446878" y="3724986"/>
            <a:ext cx="3552860" cy="11553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5F81D6-E38B-A451-11DB-EEDBC35F82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6610"/>
          <a:stretch/>
        </p:blipFill>
        <p:spPr>
          <a:xfrm>
            <a:off x="6446878" y="4796804"/>
            <a:ext cx="3552860" cy="9819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595C7D24-D412-0603-FF6E-72E28593E0B4}"/>
                  </a:ext>
                </a:extLst>
              </p14:cNvPr>
              <p14:cNvContentPartPr/>
              <p14:nvPr/>
            </p14:nvContentPartPr>
            <p14:xfrm>
              <a:off x="7496925" y="3709147"/>
              <a:ext cx="858960" cy="54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595C7D24-D412-0603-FF6E-72E28593E0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42925" y="3601507"/>
                <a:ext cx="96660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8FAD52C7-ABAA-1939-0F6F-E4D333A800C4}"/>
                  </a:ext>
                </a:extLst>
              </p14:cNvPr>
              <p14:cNvContentPartPr/>
              <p14:nvPr/>
            </p14:nvContentPartPr>
            <p14:xfrm>
              <a:off x="6807165" y="3282547"/>
              <a:ext cx="3198960" cy="5346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8FAD52C7-ABAA-1939-0F6F-E4D333A800C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53165" y="3174907"/>
                <a:ext cx="330660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03B25B32-4BFC-B9BE-91A3-3A6B3FF8F9E1}"/>
                  </a:ext>
                </a:extLst>
              </p14:cNvPr>
              <p14:cNvContentPartPr/>
              <p14:nvPr/>
            </p14:nvContentPartPr>
            <p14:xfrm>
              <a:off x="9462525" y="1832107"/>
              <a:ext cx="1490760" cy="143172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03B25B32-4BFC-B9BE-91A3-3A6B3FF8F9E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08885" y="1724467"/>
                <a:ext cx="1598400" cy="16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14D418B-49D9-0981-63C1-2C21BB5FFE2F}"/>
                  </a:ext>
                </a:extLst>
              </p14:cNvPr>
              <p14:cNvContentPartPr/>
              <p14:nvPr/>
            </p14:nvContentPartPr>
            <p14:xfrm>
              <a:off x="7261845" y="1221907"/>
              <a:ext cx="1933200" cy="2779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14D418B-49D9-0981-63C1-2C21BB5FFE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08205" y="1114267"/>
                <a:ext cx="2040840" cy="49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0DD077-A8CF-BD13-AA50-3191153A5535}"/>
                  </a:ext>
                </a:extLst>
              </p14:cNvPr>
              <p14:cNvContentPartPr/>
              <p14:nvPr/>
            </p14:nvContentPartPr>
            <p14:xfrm>
              <a:off x="6702045" y="3743707"/>
              <a:ext cx="851760" cy="10548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0DD077-A8CF-BD13-AA50-3191153A553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48045" y="3636067"/>
                <a:ext cx="9594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CEB1ECB-2C64-165B-ADA7-C4743FD2B874}"/>
                  </a:ext>
                </a:extLst>
              </p14:cNvPr>
              <p14:cNvContentPartPr/>
              <p14:nvPr/>
            </p14:nvContentPartPr>
            <p14:xfrm>
              <a:off x="6686330" y="434958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CEB1ECB-2C64-165B-ADA7-C4743FD2B87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50330" y="431358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5ACA503C-CDF9-7FFF-D322-C4E2EB1498B9}"/>
                  </a:ext>
                </a:extLst>
              </p14:cNvPr>
              <p14:cNvContentPartPr/>
              <p14:nvPr/>
            </p14:nvContentPartPr>
            <p14:xfrm>
              <a:off x="7949930" y="4508340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5ACA503C-CDF9-7FFF-D322-C4E2EB1498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914290" y="447234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19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ECC51-412B-841A-2E9C-88C31B18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Граница между морфемами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EE9DFB-E42C-AA31-8B4E-FCCE54AFB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Является представителем агглютинативных языков, т.к. случаи морфонологических чередований и фузии хотя и имеются, но редки (см. пример со множественным числом </a:t>
            </a:r>
            <a:r>
              <a:rPr lang="en-US" dirty="0"/>
              <a:t>awagü</a:t>
            </a:r>
            <a:r>
              <a:rPr lang="ru-RU" dirty="0"/>
              <a:t> «кобра»).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reru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-re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					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a-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reru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-re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1SG-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танцевать-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NEUTR        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</a:t>
            </a:r>
            <a:r>
              <a:rPr lang="fr-FR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SG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-танцевать-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NEUTR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Я танцую/танцевал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	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Ты танцуешь/танцевал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>
                  <a:lumMod val="60000"/>
                  <a:lumOff val="4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Здесь можно видеть, что </a:t>
            </a:r>
            <a:r>
              <a:rPr lang="ru-RU" dirty="0">
                <a:solidFill>
                  <a:prstClr val="white"/>
                </a:solidFill>
                <a:latin typeface="Century Gothic" panose="020B0502020202020204"/>
              </a:rPr>
              <a:t>аффиксы легко выделяются в составе слова. При этом в языке бороро нет слов с огромным количеством суффиксов (как это бывает в, допустим, некоторых германских).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412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B49C95-5838-9459-3DAB-CA3412E5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Локус маркирования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C69E59C-504C-1AC9-59D4-05DA82B80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Предикация - вершинный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062270D6-EA17-BA7B-47F1-97797F222C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03313" y="2537611"/>
            <a:ext cx="4395787" cy="1847858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99E931-4540-E731-F742-832DAF6B8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NP</a:t>
            </a:r>
            <a:r>
              <a:rPr lang="en-US" sz="1600" dirty="0"/>
              <a:t>poss</a:t>
            </a:r>
            <a:r>
              <a:rPr lang="ru-RU" dirty="0"/>
              <a:t> - вершинное</a:t>
            </a:r>
          </a:p>
        </p:txBody>
      </p:sp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C3F96057-5071-B809-2054-DE6EBB2290E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/>
        </p:blipFill>
        <p:spPr>
          <a:xfrm>
            <a:off x="5654495" y="2533014"/>
            <a:ext cx="4395788" cy="13473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66D943-576A-B02D-E8C3-54AE28BF70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9" b="7252"/>
          <a:stretch/>
        </p:blipFill>
        <p:spPr>
          <a:xfrm>
            <a:off x="1103313" y="4380125"/>
            <a:ext cx="4395787" cy="18762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7B731B33-A030-48EA-E6BD-48374B1FADA5}"/>
                  </a:ext>
                </a:extLst>
              </p14:cNvPr>
              <p14:cNvContentPartPr/>
              <p14:nvPr/>
            </p14:nvContentPartPr>
            <p14:xfrm>
              <a:off x="-2222715" y="2434387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7B731B33-A030-48EA-E6BD-48374B1FAD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227035" y="2430067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5C2473-3A26-FF51-2764-8DACE4F1F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4495" y="3880345"/>
            <a:ext cx="4395787" cy="9035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6B3073-773E-523A-275A-526A6FE6B3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9758" r="5197" b="-1"/>
          <a:stretch/>
        </p:blipFill>
        <p:spPr>
          <a:xfrm>
            <a:off x="5654495" y="4783924"/>
            <a:ext cx="4395787" cy="147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35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26A38-AB55-AD8A-205A-52E42797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Ролевая кодировка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CFB248-0BE3-35F0-46DF-B3467056D7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Транзитивная агентивная клауза: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Нетранзитивная агентивная: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Нетранзитивная пациентивная: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D98631-5170-0A6E-6B2D-0D3DABCDF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600" dirty="0"/>
          </a:p>
          <a:p>
            <a:pPr marL="0" indent="0" algn="just">
              <a:buNone/>
            </a:pPr>
            <a:r>
              <a:rPr lang="ru-RU" sz="1600" dirty="0"/>
              <a:t>Собственно говоря, здесь видно то, о чем говорилось несколько ранее: воспринимаемые носителями русского как переходные являются в бороро непереходными, поэтому клаузы с такими глаголами – логично – нужно рассматривать как переходные.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C33DFE-EBE8-DF5B-A503-CCC28BDEA6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13" b="2619"/>
          <a:stretch/>
        </p:blipFill>
        <p:spPr>
          <a:xfrm>
            <a:off x="5654493" y="2136076"/>
            <a:ext cx="4396339" cy="2358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888700-138C-46C6-B1D9-B90E07B0C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35" t="4604" r="6697" b="12862"/>
          <a:stretch/>
        </p:blipFill>
        <p:spPr>
          <a:xfrm>
            <a:off x="1527391" y="3827545"/>
            <a:ext cx="3564404" cy="741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4FE5D8-BDA1-EB2A-4B7D-ACE114D56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391" y="2364890"/>
            <a:ext cx="3548180" cy="11583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976E11-B7ED-E1E3-4373-F2A9CEE49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391" y="4873007"/>
            <a:ext cx="3564404" cy="112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07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31615D-4009-2CAC-13E6-041ABDE4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Еще один пример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320020E-2FBF-39C5-2E25-CACB7CD9FAF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4170" t="538" r="7162" b="-538"/>
          <a:stretch/>
        </p:blipFill>
        <p:spPr>
          <a:xfrm>
            <a:off x="1154955" y="685799"/>
            <a:ext cx="8825658" cy="364066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8ECC4B6-2B80-0D8D-B05B-EA96AA4FC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/>
              <a:t>Вода является </a:t>
            </a:r>
            <a:r>
              <a:rPr lang="en-US" dirty="0"/>
              <a:t>Sp, </a:t>
            </a:r>
            <a:r>
              <a:rPr lang="ru-RU" dirty="0"/>
              <a:t>что доказывается ее расположением перед глаголом </a:t>
            </a:r>
            <a:r>
              <a:rPr lang="en-US" dirty="0"/>
              <a:t>do-NEUTR</a:t>
            </a:r>
            <a:r>
              <a:rPr lang="ru-RU" dirty="0"/>
              <a:t>, но при этом она совершенно точно не может быть агенсом (как собака). К тому же, энергия на лежание не тратится. </a:t>
            </a:r>
          </a:p>
        </p:txBody>
      </p:sp>
    </p:spTree>
    <p:extLst>
      <p:ext uri="{BB962C8B-B14F-4D97-AF65-F5344CB8AC3E}">
        <p14:creationId xmlns:p14="http://schemas.microsoft.com/office/powerpoint/2010/main" val="1610837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26A38-AB55-AD8A-205A-52E42797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Ролевая кодировка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DBBB4781-FB48-17D7-9DC7-8927C352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На примерах выше мы можем наблюдать следующее:</a:t>
            </a:r>
          </a:p>
          <a:p>
            <a:pPr lvl="1" algn="just"/>
            <a:r>
              <a:rPr lang="ru-RU" dirty="0"/>
              <a:t>Поскольку нет падежей и родов (именных классов), рассчитывать на морфологические показатели особо не приходится. </a:t>
            </a:r>
          </a:p>
          <a:p>
            <a:pPr lvl="1" algn="just"/>
            <a:r>
              <a:rPr lang="ru-RU" dirty="0"/>
              <a:t>Пациентивная нетранзитивная клауза в сопоставлении  с двумя другими демонстрирует равенство </a:t>
            </a:r>
            <a:r>
              <a:rPr lang="en-US" dirty="0"/>
              <a:t>Sp = Sa = S. </a:t>
            </a:r>
            <a:endParaRPr lang="ru-RU" dirty="0"/>
          </a:p>
          <a:p>
            <a:pPr lvl="1" algn="just"/>
            <a:r>
              <a:rPr lang="ru-RU" dirty="0"/>
              <a:t>Объект отличается от субъекта только позицией. Соответственно, если бы выполнялось </a:t>
            </a:r>
            <a:r>
              <a:rPr lang="en-US" dirty="0"/>
              <a:t>Sp</a:t>
            </a:r>
            <a:r>
              <a:rPr lang="ru-RU" dirty="0"/>
              <a:t> = </a:t>
            </a:r>
            <a:r>
              <a:rPr lang="en-US" dirty="0"/>
              <a:t>O, </a:t>
            </a:r>
            <a:r>
              <a:rPr lang="ru-RU" dirty="0"/>
              <a:t>то </a:t>
            </a:r>
            <a:r>
              <a:rPr lang="en-US" dirty="0"/>
              <a:t>Sp </a:t>
            </a:r>
            <a:r>
              <a:rPr lang="ru-RU" dirty="0"/>
              <a:t>находился бы в позиции объекта, чего не происходит. </a:t>
            </a:r>
          </a:p>
          <a:p>
            <a:pPr algn="just"/>
            <a:r>
              <a:rPr lang="ru-RU" dirty="0"/>
              <a:t>Из этого следует, что перед нами, скорее всего, номинативно-</a:t>
            </a:r>
            <a:r>
              <a:rPr lang="ru-RU" dirty="0" err="1"/>
              <a:t>аккузативная</a:t>
            </a:r>
            <a:r>
              <a:rPr lang="ru-RU" dirty="0"/>
              <a:t> ролевая кодировка, предполагающая</a:t>
            </a:r>
            <a:r>
              <a:rPr lang="en-US" dirty="0"/>
              <a:t> S</a:t>
            </a:r>
            <a:r>
              <a:rPr lang="ru-RU" dirty="0"/>
              <a:t> </a:t>
            </a:r>
            <a:r>
              <a:rPr lang="en-US" dirty="0"/>
              <a:t>=</a:t>
            </a:r>
            <a:r>
              <a:rPr lang="ru-RU" dirty="0"/>
              <a:t> </a:t>
            </a:r>
            <a:r>
              <a:rPr lang="en-US" dirty="0"/>
              <a:t>A.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7842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9AA0C-98E4-7072-0B5D-085099A10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литературы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9B4D2D-7397-3F0C-A72C-BECE0506F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65721" cy="4195481"/>
          </a:xfrm>
        </p:spPr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https://en.wikipedia.org/wiki/Bororo_language</a:t>
            </a:r>
            <a:r>
              <a:rPr lang="en-US" dirty="0"/>
              <a:t> 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https://musaget.ru/bororo-narod-svyazannyy-derevnyami/</a:t>
            </a:r>
            <a:r>
              <a:rPr lang="en-US" dirty="0"/>
              <a:t>  </a:t>
            </a:r>
            <a:endParaRPr lang="ru-RU" dirty="0"/>
          </a:p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https://elementy.ru/kartinka_dnya/162/Derevnya_indeytsev_bororo</a:t>
            </a:r>
            <a:r>
              <a:rPr lang="ru-RU" dirty="0"/>
              <a:t> </a:t>
            </a:r>
          </a:p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https://ruwiki.press/es/Lenguas_ye-tupí-caribe</a:t>
            </a:r>
            <a:r>
              <a:rPr lang="ru-RU" dirty="0"/>
              <a:t> </a:t>
            </a:r>
          </a:p>
          <a:p>
            <a:r>
              <a:rPr lang="en-US" dirty="0"/>
              <a:t>Crowell, Thomas Harris – A Grammar Of Bororo, Cornell University, Ph.D., 1979.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348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326B4-67A0-7E15-B9E0-BE0F1D4DD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Принятые сокращения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45069E-8F02-5B79-3E89-56F82519F6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SG </a:t>
            </a:r>
            <a:r>
              <a:rPr lang="ru-RU" sz="1800" dirty="0"/>
              <a:t>– единственное число</a:t>
            </a:r>
            <a:r>
              <a:rPr lang="ru-RU" dirty="0"/>
              <a:t>; цифра рядом указывает лицо</a:t>
            </a:r>
            <a:endParaRPr lang="en-US" dirty="0"/>
          </a:p>
          <a:p>
            <a:r>
              <a:rPr lang="en-US" sz="1800" dirty="0"/>
              <a:t>PL – </a:t>
            </a:r>
            <a:r>
              <a:rPr lang="ru-RU" dirty="0"/>
              <a:t>множественное число; цифра рядом – аналогично </a:t>
            </a:r>
            <a:r>
              <a:rPr lang="en-US" dirty="0"/>
              <a:t>SG</a:t>
            </a:r>
            <a:endParaRPr lang="fr-FR" sz="1800" dirty="0"/>
          </a:p>
          <a:p>
            <a:r>
              <a:rPr lang="fr-FR" sz="1800" dirty="0"/>
              <a:t>NEUTR </a:t>
            </a:r>
            <a:r>
              <a:rPr lang="ru-RU" sz="1800" dirty="0"/>
              <a:t>– нейтральный (декларативный) суффикс</a:t>
            </a:r>
            <a:endParaRPr lang="en-US" sz="1800" dirty="0"/>
          </a:p>
          <a:p>
            <a:r>
              <a:rPr lang="en-US" dirty="0"/>
              <a:t>NP – </a:t>
            </a:r>
            <a:r>
              <a:rPr lang="ru-RU" dirty="0"/>
              <a:t>именная группа</a:t>
            </a:r>
          </a:p>
          <a:p>
            <a:r>
              <a:rPr lang="en-US" sz="1800" dirty="0"/>
              <a:t>V – </a:t>
            </a:r>
            <a:r>
              <a:rPr lang="ru-RU" dirty="0"/>
              <a:t>глагол</a:t>
            </a:r>
          </a:p>
          <a:p>
            <a:r>
              <a:rPr lang="en-US" sz="1800" dirty="0"/>
              <a:t>ASP – </a:t>
            </a:r>
            <a:r>
              <a:rPr lang="ru-RU" dirty="0"/>
              <a:t>аспектуальный элемент</a:t>
            </a:r>
          </a:p>
          <a:p>
            <a:r>
              <a:rPr lang="en-US" dirty="0"/>
              <a:t>S – </a:t>
            </a:r>
            <a:r>
              <a:rPr lang="ru-RU" dirty="0"/>
              <a:t>субъект глагола</a:t>
            </a:r>
          </a:p>
          <a:p>
            <a:r>
              <a:rPr lang="en-US" dirty="0"/>
              <a:t>Sp – </a:t>
            </a:r>
            <a:r>
              <a:rPr lang="fr-FR" dirty="0"/>
              <a:t>c</a:t>
            </a:r>
            <a:r>
              <a:rPr lang="ru-RU" dirty="0"/>
              <a:t>убъект-пациенс</a:t>
            </a:r>
            <a:endParaRPr lang="en-US" dirty="0"/>
          </a:p>
          <a:p>
            <a:endParaRPr lang="ru-RU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A824B-F88B-DE4A-3FBD-573C97EC47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 – </a:t>
            </a:r>
            <a:r>
              <a:rPr lang="ru-RU" dirty="0"/>
              <a:t>субъект-агенс</a:t>
            </a:r>
          </a:p>
          <a:p>
            <a:r>
              <a:rPr lang="en-US" dirty="0"/>
              <a:t>P – </a:t>
            </a:r>
            <a:r>
              <a:rPr lang="ru-RU" dirty="0"/>
              <a:t>пациенс </a:t>
            </a:r>
          </a:p>
          <a:p>
            <a:r>
              <a:rPr lang="en-US" dirty="0"/>
              <a:t>A – </a:t>
            </a:r>
            <a:r>
              <a:rPr lang="ru-RU" dirty="0"/>
              <a:t>агенс</a:t>
            </a:r>
          </a:p>
          <a:p>
            <a:r>
              <a:rPr lang="fr-FR" dirty="0"/>
              <a:t>O </a:t>
            </a:r>
            <a:r>
              <a:rPr lang="ru-RU" dirty="0"/>
              <a:t>– объект </a:t>
            </a:r>
          </a:p>
          <a:p>
            <a:r>
              <a:rPr lang="en-US" dirty="0"/>
              <a:t>Poss – </a:t>
            </a:r>
            <a:r>
              <a:rPr lang="ru-RU" dirty="0"/>
              <a:t>посессивная (группа)</a:t>
            </a:r>
          </a:p>
          <a:p>
            <a:r>
              <a:rPr lang="en-US" dirty="0"/>
              <a:t>Referent – </a:t>
            </a:r>
            <a:r>
              <a:rPr lang="ru-RU" dirty="0"/>
              <a:t>номинальный фокус предложения </a:t>
            </a:r>
          </a:p>
          <a:p>
            <a:r>
              <a:rPr lang="en-US" dirty="0"/>
              <a:t>Hypothetical – </a:t>
            </a:r>
            <a:r>
              <a:rPr lang="ru-RU" dirty="0"/>
              <a:t>суффикс предполагаемого действия (в том числе в будущем)</a:t>
            </a:r>
          </a:p>
          <a:p>
            <a:r>
              <a:rPr lang="en-US" dirty="0"/>
              <a:t>Obj indir – </a:t>
            </a:r>
            <a:r>
              <a:rPr lang="ru-RU" dirty="0"/>
              <a:t>косвенный объект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482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83111-E700-27E7-FCA6-D1F8D2FD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4589432"/>
            <a:ext cx="9404723" cy="1400530"/>
          </a:xfrm>
        </p:spPr>
        <p:txBody>
          <a:bodyPr anchor="ctr"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BA42B9-78F7-EADB-05C8-E1F9A0C59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" r="2237" b="1"/>
          <a:stretch/>
        </p:blipFill>
        <p:spPr>
          <a:xfrm>
            <a:off x="4043027" y="1733107"/>
            <a:ext cx="4105945" cy="28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41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1776</TotalTime>
  <Words>1387</Words>
  <Application>Microsoft Office PowerPoint</Application>
  <PresentationFormat>Grand écran</PresentationFormat>
  <Paragraphs>122</Paragraphs>
  <Slides>24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Ion</vt:lpstr>
      <vt:lpstr>Бороро</vt:lpstr>
      <vt:lpstr>Вводная информация</vt:lpstr>
      <vt:lpstr>Социолингвистическая информация</vt:lpstr>
      <vt:lpstr>Деревня бороро (социолингвистическая инф-я)</vt:lpstr>
      <vt:lpstr>Деревня бороро (социолингвистическая инф-я)</vt:lpstr>
      <vt:lpstr>Генетическая классификация</vt:lpstr>
      <vt:lpstr>Языковые особенности: фонетика</vt:lpstr>
      <vt:lpstr>Языковые особенности: фонетика</vt:lpstr>
      <vt:lpstr>Морфонология: гармония</vt:lpstr>
      <vt:lpstr>Морфонология: тематические согласные</vt:lpstr>
      <vt:lpstr>ГОВОРИТЬ У НИХ НЕПЕРЕХОДНЫЙ</vt:lpstr>
      <vt:lpstr>ЕСТЬ, ПИТЬ И ВИДЕТЬ – ТОЖЕ…</vt:lpstr>
      <vt:lpstr>РЕЗАТЬ МОЖЕТ СТАНОВИТЬСЯ ИМ</vt:lpstr>
      <vt:lpstr>Типологические характеристики</vt:lpstr>
      <vt:lpstr>Тип выражения грамматических значений</vt:lpstr>
      <vt:lpstr>Базовый порядок слов</vt:lpstr>
      <vt:lpstr>Граница между морфемами</vt:lpstr>
      <vt:lpstr>Локус маркирования</vt:lpstr>
      <vt:lpstr>Ролевая кодировка</vt:lpstr>
      <vt:lpstr>Еще один пример</vt:lpstr>
      <vt:lpstr>Ролевая кодировка</vt:lpstr>
      <vt:lpstr>Список литературы</vt:lpstr>
      <vt:lpstr>Принятые сокращения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Бороро</dc:title>
  <dc:creator>O R</dc:creator>
  <cp:lastModifiedBy>O R</cp:lastModifiedBy>
  <cp:revision>43</cp:revision>
  <dcterms:created xsi:type="dcterms:W3CDTF">2022-05-07T13:26:50Z</dcterms:created>
  <dcterms:modified xsi:type="dcterms:W3CDTF">2022-05-14T18:14:47Z</dcterms:modified>
</cp:coreProperties>
</file>