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45"/>
  </p:notesMasterIdLst>
  <p:handoutMasterIdLst>
    <p:handoutMasterId r:id="rId46"/>
  </p:handoutMasterIdLst>
  <p:sldIdLst>
    <p:sldId id="496" r:id="rId5"/>
    <p:sldId id="498" r:id="rId6"/>
    <p:sldId id="508" r:id="rId7"/>
    <p:sldId id="497" r:id="rId8"/>
    <p:sldId id="502" r:id="rId9"/>
    <p:sldId id="537" r:id="rId10"/>
    <p:sldId id="504" r:id="rId11"/>
    <p:sldId id="507" r:id="rId12"/>
    <p:sldId id="545" r:id="rId13"/>
    <p:sldId id="540" r:id="rId14"/>
    <p:sldId id="509" r:id="rId15"/>
    <p:sldId id="510" r:id="rId16"/>
    <p:sldId id="511" r:id="rId17"/>
    <p:sldId id="512" r:id="rId18"/>
    <p:sldId id="526" r:id="rId19"/>
    <p:sldId id="541" r:id="rId20"/>
    <p:sldId id="525" r:id="rId21"/>
    <p:sldId id="527" r:id="rId22"/>
    <p:sldId id="529" r:id="rId23"/>
    <p:sldId id="542" r:id="rId24"/>
    <p:sldId id="513" r:id="rId25"/>
    <p:sldId id="515" r:id="rId26"/>
    <p:sldId id="514" r:id="rId27"/>
    <p:sldId id="516" r:id="rId28"/>
    <p:sldId id="517" r:id="rId29"/>
    <p:sldId id="518" r:id="rId30"/>
    <p:sldId id="519" r:id="rId31"/>
    <p:sldId id="520" r:id="rId32"/>
    <p:sldId id="521" r:id="rId33"/>
    <p:sldId id="522" r:id="rId34"/>
    <p:sldId id="530" r:id="rId35"/>
    <p:sldId id="523" r:id="rId36"/>
    <p:sldId id="532" r:id="rId37"/>
    <p:sldId id="524" r:id="rId38"/>
    <p:sldId id="533" r:id="rId39"/>
    <p:sldId id="543" r:id="rId40"/>
    <p:sldId id="534" r:id="rId41"/>
    <p:sldId id="538" r:id="rId42"/>
    <p:sldId id="539" r:id="rId43"/>
    <p:sldId id="544" r:id="rId44"/>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6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82" d="100"/>
          <a:sy n="82" d="100"/>
        </p:scale>
        <p:origin x="720" y="58"/>
      </p:cViewPr>
      <p:guideLst>
        <p:guide orient="horz" pos="1968"/>
        <p:guide pos="3840"/>
      </p:guideLst>
    </p:cSldViewPr>
  </p:slideViewPr>
  <p:notesTextViewPr>
    <p:cViewPr>
      <p:scale>
        <a:sx n="1" d="1"/>
        <a:sy n="1" d="1"/>
      </p:scale>
      <p:origin x="0" y="0"/>
    </p:cViewPr>
  </p:notesTextViewPr>
  <p:notesViewPr>
    <p:cSldViewPr snapToGrid="0">
      <p:cViewPr varScale="1">
        <p:scale>
          <a:sx n="83" d="100"/>
          <a:sy n="83" d="100"/>
        </p:scale>
        <p:origin x="391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A846BE-51A9-4BA7-9258-ECFAE05E7F40}" type="doc">
      <dgm:prSet loTypeId="urn:microsoft.com/office/officeart/2016/7/layout/LinearArrowProcessNumbered#1" loCatId="process" qsTypeId="urn:microsoft.com/office/officeart/2005/8/quickstyle/simple1" qsCatId="simple" csTypeId="urn:microsoft.com/office/officeart/2005/8/colors/accent1_2" csCatId="accent1" phldr="1"/>
      <dgm:spPr/>
      <dgm:t>
        <a:bodyPr rtlCol="0"/>
        <a:lstStyle/>
        <a:p>
          <a:pPr rtl="0"/>
          <a:endParaRPr lang="en-US"/>
        </a:p>
      </dgm:t>
    </dgm:pt>
    <dgm:pt modelId="{D841507B-447A-43E4-A67A-78917CB1FB25}">
      <dgm:prSet custT="1"/>
      <dgm:spPr/>
      <dgm:t>
        <a:bodyPr rtlCol="0"/>
        <a:lstStyle/>
        <a:p>
          <a:pPr rtl="0"/>
          <a:r>
            <a:rPr lang="ru-RU" sz="1400" b="0" i="0" dirty="0">
              <a:latin typeface="Calibri" panose="020F0502020204030204" pitchFamily="34" charset="0"/>
              <a:cs typeface="Calibri" panose="020F0502020204030204" pitchFamily="34" charset="0"/>
            </a:rPr>
            <a:t>С XIX в. до 1925 г. — письменность на основе арабского алфавита</a:t>
          </a:r>
        </a:p>
      </dgm:t>
    </dgm:pt>
    <dgm:pt modelId="{09ECAFD9-77B4-411E-A0C6-BD2718D2ED19}" type="parTrans" cxnId="{89F99CCE-DD31-45EB-8368-0C474560C17C}">
      <dgm:prSet/>
      <dgm:spPr/>
      <dgm:t>
        <a:bodyPr rtlCol="0"/>
        <a:lstStyle/>
        <a:p>
          <a:pPr rtl="0"/>
          <a:endParaRPr lang="ru-RU" noProof="0" dirty="0">
            <a:latin typeface="Calibri" panose="020F0502020204030204" pitchFamily="34" charset="0"/>
          </a:endParaRPr>
        </a:p>
      </dgm:t>
    </dgm:pt>
    <dgm:pt modelId="{8A56963F-9458-4CF1-BA11-F6B59F6693C3}" type="sibTrans" cxnId="{89F99CCE-DD31-45EB-8368-0C474560C17C}">
      <dgm:prSet phldrT="1" phldr="0"/>
      <dgm:spPr/>
      <dgm:t>
        <a:bodyPr rtlCol="0"/>
        <a:lstStyle/>
        <a:p>
          <a:pPr rtl="0"/>
          <a:r>
            <a:rPr lang="ru-RU" noProof="0">
              <a:latin typeface="Calibri" panose="020F0502020204030204" pitchFamily="34" charset="0"/>
            </a:rPr>
            <a:t>1</a:t>
          </a:r>
          <a:endParaRPr lang="ru-RU" noProof="0" dirty="0">
            <a:latin typeface="Calibri" panose="020F0502020204030204" pitchFamily="34" charset="0"/>
          </a:endParaRPr>
        </a:p>
      </dgm:t>
    </dgm:pt>
    <dgm:pt modelId="{AA8D6E5D-2291-4551-826E-2E8CD77EBBCD}">
      <dgm:prSet custT="1"/>
      <dgm:spPr/>
      <dgm:t>
        <a:bodyPr rtlCol="0"/>
        <a:lstStyle/>
        <a:p>
          <a:pPr marL="0" marR="0" lvl="0" indent="0" defTabSz="914400" rtl="0" eaLnBrk="1" fontAlgn="auto" latinLnBrk="0" hangingPunct="1">
            <a:lnSpc>
              <a:spcPct val="100000"/>
            </a:lnSpc>
            <a:spcBef>
              <a:spcPts val="0"/>
            </a:spcBef>
            <a:spcAft>
              <a:spcPts val="0"/>
            </a:spcAft>
            <a:buClrTx/>
            <a:buSzTx/>
            <a:buFontTx/>
            <a:buNone/>
            <a:tabLst/>
            <a:defRPr/>
          </a:pPr>
          <a:r>
            <a:rPr lang="ru-RU" sz="1400" b="0" i="0" dirty="0">
              <a:latin typeface="Calibri" panose="020F0502020204030204" pitchFamily="34" charset="0"/>
              <a:cs typeface="Calibri" panose="020F0502020204030204" pitchFamily="34" charset="0"/>
            </a:rPr>
            <a:t>1862—1910-е гг. — письменность на основе кириллицы (параллельно с арабской)</a:t>
          </a:r>
        </a:p>
      </dgm:t>
    </dgm:pt>
    <dgm:pt modelId="{8108D565-E010-4B90-8EC9-E6472FDB3D6F}" type="parTrans" cxnId="{55EAF420-E592-4A82-A62F-9D8CCEB249F3}">
      <dgm:prSet/>
      <dgm:spPr/>
      <dgm:t>
        <a:bodyPr rtlCol="0"/>
        <a:lstStyle/>
        <a:p>
          <a:pPr rtl="0"/>
          <a:endParaRPr lang="ru-RU" noProof="0" dirty="0">
            <a:latin typeface="Calibri" panose="020F0502020204030204" pitchFamily="34" charset="0"/>
          </a:endParaRPr>
        </a:p>
      </dgm:t>
    </dgm:pt>
    <dgm:pt modelId="{6D5F5307-B9A3-4224-A52C-70B5D7E58E7C}" type="sibTrans" cxnId="{55EAF420-E592-4A82-A62F-9D8CCEB249F3}">
      <dgm:prSet phldrT="2" phldr="0"/>
      <dgm:spPr/>
      <dgm:t>
        <a:bodyPr rtlCol="0"/>
        <a:lstStyle/>
        <a:p>
          <a:pPr rtl="0"/>
          <a:r>
            <a:rPr lang="ru-RU" noProof="0">
              <a:latin typeface="Calibri" panose="020F0502020204030204" pitchFamily="34" charset="0"/>
            </a:rPr>
            <a:t>2</a:t>
          </a:r>
          <a:endParaRPr lang="ru-RU" noProof="0" dirty="0">
            <a:latin typeface="Calibri" panose="020F0502020204030204" pitchFamily="34" charset="0"/>
          </a:endParaRPr>
        </a:p>
      </dgm:t>
    </dgm:pt>
    <dgm:pt modelId="{BA0D1191-41B5-4E4E-98CA-BB121638FA27}">
      <dgm:prSet custT="1"/>
      <dgm:spPr/>
      <dgm:t>
        <a:bodyPr rtlCol="0"/>
        <a:lstStyle/>
        <a:p>
          <a:pPr marL="0" marR="0" lvl="0" indent="0" defTabSz="914400" rtl="0" eaLnBrk="1" fontAlgn="auto" latinLnBrk="0" hangingPunct="1">
            <a:lnSpc>
              <a:spcPct val="100000"/>
            </a:lnSpc>
            <a:spcBef>
              <a:spcPts val="0"/>
            </a:spcBef>
            <a:spcAft>
              <a:spcPts val="0"/>
            </a:spcAft>
            <a:buClrTx/>
            <a:buSzTx/>
            <a:buFontTx/>
            <a:buNone/>
            <a:tabLst/>
            <a:defRPr/>
          </a:pPr>
          <a:r>
            <a:rPr lang="ru-RU" sz="1400" b="0" i="0" dirty="0">
              <a:latin typeface="Calibri" panose="020F0502020204030204" pitchFamily="34" charset="0"/>
              <a:cs typeface="Calibri" panose="020F0502020204030204" pitchFamily="34" charset="0"/>
            </a:rPr>
            <a:t>1925—1938 гг. — письменность на латинской основе</a:t>
          </a:r>
        </a:p>
      </dgm:t>
    </dgm:pt>
    <dgm:pt modelId="{BF60A160-E127-4E75-A05F-AE196FFF76E3}" type="parTrans" cxnId="{11BC0A66-4F6B-4022-AC12-122A0951BEB5}">
      <dgm:prSet/>
      <dgm:spPr/>
      <dgm:t>
        <a:bodyPr rtlCol="0"/>
        <a:lstStyle/>
        <a:p>
          <a:pPr rtl="0"/>
          <a:endParaRPr lang="ru-RU" noProof="0" dirty="0">
            <a:latin typeface="Calibri" panose="020F0502020204030204" pitchFamily="34" charset="0"/>
          </a:endParaRPr>
        </a:p>
      </dgm:t>
    </dgm:pt>
    <dgm:pt modelId="{43A04663-B22C-4CA5-9BCF-3B42D70D691D}" type="sibTrans" cxnId="{11BC0A66-4F6B-4022-AC12-122A0951BEB5}">
      <dgm:prSet phldrT="3" phldr="0"/>
      <dgm:spPr/>
      <dgm:t>
        <a:bodyPr rtlCol="0"/>
        <a:lstStyle/>
        <a:p>
          <a:pPr rtl="0"/>
          <a:r>
            <a:rPr lang="ru-RU" noProof="0">
              <a:latin typeface="Calibri" panose="020F0502020204030204" pitchFamily="34" charset="0"/>
            </a:rPr>
            <a:t>3</a:t>
          </a:r>
          <a:endParaRPr lang="ru-RU" noProof="0" dirty="0">
            <a:latin typeface="Calibri" panose="020F0502020204030204" pitchFamily="34" charset="0"/>
          </a:endParaRPr>
        </a:p>
      </dgm:t>
    </dgm:pt>
    <dgm:pt modelId="{55AD6682-19A1-4F15-920E-E13D92EB312E}">
      <dgm:prSet custT="1"/>
      <dgm:spPr/>
      <dgm:t>
        <a:bodyPr rtlCol="0"/>
        <a:lstStyle/>
        <a:p>
          <a:pPr marL="0" marR="0" lvl="0" indent="0" defTabSz="914400" rtl="0" eaLnBrk="1" fontAlgn="auto" latinLnBrk="0" hangingPunct="1">
            <a:lnSpc>
              <a:spcPct val="100000"/>
            </a:lnSpc>
            <a:spcBef>
              <a:spcPts val="0"/>
            </a:spcBef>
            <a:spcAft>
              <a:spcPts val="0"/>
            </a:spcAft>
            <a:buClrTx/>
            <a:buSzTx/>
            <a:buFontTx/>
            <a:buNone/>
            <a:tabLst/>
            <a:defRPr/>
          </a:pPr>
          <a:r>
            <a:rPr lang="ru-RU" sz="1400" b="0" i="0" dirty="0">
              <a:latin typeface="Calibri" panose="020F0502020204030204" pitchFamily="34" charset="0"/>
              <a:cs typeface="Calibri" panose="020F0502020204030204" pitchFamily="34" charset="0"/>
            </a:rPr>
            <a:t>с 1938 г. — современная письменность на основе кириллицы</a:t>
          </a:r>
        </a:p>
        <a:p>
          <a:pPr marL="0" lvl="0" defTabSz="488950" rtl="0">
            <a:lnSpc>
              <a:spcPct val="90000"/>
            </a:lnSpc>
            <a:spcBef>
              <a:spcPct val="0"/>
            </a:spcBef>
            <a:spcAft>
              <a:spcPct val="35000"/>
            </a:spcAft>
          </a:pPr>
          <a:endParaRPr lang="ru-RU" sz="1100" noProof="0" dirty="0">
            <a:latin typeface="Calibri" panose="020F0502020204030204" pitchFamily="34" charset="0"/>
          </a:endParaRPr>
        </a:p>
      </dgm:t>
    </dgm:pt>
    <dgm:pt modelId="{0A1EE536-D200-411C-8FD0-7F23E7109629}" type="parTrans" cxnId="{522DD16F-B30D-40BA-AA70-7667AAFFD0AE}">
      <dgm:prSet/>
      <dgm:spPr/>
      <dgm:t>
        <a:bodyPr rtlCol="0"/>
        <a:lstStyle/>
        <a:p>
          <a:pPr rtl="0"/>
          <a:endParaRPr lang="ru-RU" noProof="0" dirty="0">
            <a:latin typeface="Calibri" panose="020F0502020204030204" pitchFamily="34" charset="0"/>
          </a:endParaRPr>
        </a:p>
      </dgm:t>
    </dgm:pt>
    <dgm:pt modelId="{6DA0DC7B-EEAC-48D5-8C2F-256705FA5618}" type="sibTrans" cxnId="{522DD16F-B30D-40BA-AA70-7667AAFFD0AE}">
      <dgm:prSet phldrT="4" phldr="0"/>
      <dgm:spPr/>
      <dgm:t>
        <a:bodyPr rtlCol="0"/>
        <a:lstStyle/>
        <a:p>
          <a:pPr rtl="0"/>
          <a:r>
            <a:rPr lang="ru-RU" noProof="0">
              <a:latin typeface="Calibri" panose="020F0502020204030204" pitchFamily="34" charset="0"/>
            </a:rPr>
            <a:t>4</a:t>
          </a:r>
          <a:endParaRPr lang="ru-RU" noProof="0" dirty="0">
            <a:latin typeface="Calibri" panose="020F0502020204030204" pitchFamily="34" charset="0"/>
          </a:endParaRPr>
        </a:p>
      </dgm:t>
    </dgm:pt>
    <dgm:pt modelId="{1F20ABF3-642B-4EA2-9497-67153B1D953A}">
      <dgm:prSet custT="1"/>
      <dgm:spPr/>
      <dgm:t>
        <a:bodyPr rtlCol="0"/>
        <a:lstStyle/>
        <a:p>
          <a:pPr marL="0" marR="0" lvl="0" indent="0" defTabSz="914400" rtl="0" eaLnBrk="1" fontAlgn="auto" latinLnBrk="0" hangingPunct="1">
            <a:lnSpc>
              <a:spcPct val="100000"/>
            </a:lnSpc>
            <a:spcBef>
              <a:spcPts val="0"/>
            </a:spcBef>
            <a:spcAft>
              <a:spcPts val="0"/>
            </a:spcAft>
            <a:buClrTx/>
            <a:buSzTx/>
            <a:buFontTx/>
            <a:buNone/>
            <a:tabLst/>
            <a:defRPr/>
          </a:pPr>
          <a:r>
            <a:rPr lang="ru-RU" sz="1400" b="0" i="0" dirty="0">
              <a:latin typeface="Calibri" panose="020F0502020204030204" pitchFamily="34" charset="0"/>
              <a:cs typeface="Calibri" panose="020F0502020204030204" pitchFamily="34" charset="0"/>
            </a:rPr>
            <a:t>1990-е гг. — попытка создания письменности на латинской основе</a:t>
          </a:r>
          <a:endParaRPr lang="ru-RU" sz="1400" noProof="0" dirty="0">
            <a:latin typeface="Calibri" panose="020F0502020204030204" pitchFamily="34" charset="0"/>
            <a:cs typeface="Calibri" panose="020F0502020204030204" pitchFamily="34" charset="0"/>
          </a:endParaRPr>
        </a:p>
        <a:p>
          <a:pPr marL="0" lvl="0" defTabSz="488950" rtl="0">
            <a:lnSpc>
              <a:spcPct val="90000"/>
            </a:lnSpc>
            <a:spcBef>
              <a:spcPct val="0"/>
            </a:spcBef>
            <a:spcAft>
              <a:spcPct val="35000"/>
            </a:spcAft>
          </a:pPr>
          <a:endParaRPr lang="ru-RU" sz="1100" noProof="0" dirty="0">
            <a:latin typeface="Calibri" panose="020F0502020204030204" pitchFamily="34" charset="0"/>
          </a:endParaRPr>
        </a:p>
      </dgm:t>
    </dgm:pt>
    <dgm:pt modelId="{FE5BB2D4-8C6C-4733-A4F4-BB908B5819C2}" type="parTrans" cxnId="{EF2C8C7A-25B0-4A45-86CA-AD1B06A26E26}">
      <dgm:prSet/>
      <dgm:spPr/>
      <dgm:t>
        <a:bodyPr rtlCol="0"/>
        <a:lstStyle/>
        <a:p>
          <a:pPr rtl="0"/>
          <a:endParaRPr lang="ru-RU" noProof="0" dirty="0">
            <a:latin typeface="Calibri" panose="020F0502020204030204" pitchFamily="34" charset="0"/>
          </a:endParaRPr>
        </a:p>
      </dgm:t>
    </dgm:pt>
    <dgm:pt modelId="{AC6DD392-D3D9-41A4-B130-4C271E107B19}" type="sibTrans" cxnId="{EF2C8C7A-25B0-4A45-86CA-AD1B06A26E26}">
      <dgm:prSet phldrT="5" phldr="0"/>
      <dgm:spPr/>
      <dgm:t>
        <a:bodyPr rtlCol="0"/>
        <a:lstStyle/>
        <a:p>
          <a:pPr rtl="0"/>
          <a:r>
            <a:rPr lang="ru-RU" noProof="0">
              <a:latin typeface="Calibri" panose="020F0502020204030204" pitchFamily="34" charset="0"/>
            </a:rPr>
            <a:t>5</a:t>
          </a:r>
          <a:endParaRPr lang="ru-RU" noProof="0" dirty="0">
            <a:latin typeface="Calibri" panose="020F0502020204030204" pitchFamily="34" charset="0"/>
          </a:endParaRPr>
        </a:p>
      </dgm:t>
    </dgm:pt>
    <dgm:pt modelId="{D9938462-A694-4D2B-BC8A-98DD7FFDFAAA}" type="pres">
      <dgm:prSet presAssocID="{98A846BE-51A9-4BA7-9258-ECFAE05E7F40}" presName="linearFlow" presStyleCnt="0">
        <dgm:presLayoutVars>
          <dgm:dir/>
          <dgm:animLvl val="lvl"/>
          <dgm:resizeHandles val="exact"/>
        </dgm:presLayoutVars>
      </dgm:prSet>
      <dgm:spPr/>
    </dgm:pt>
    <dgm:pt modelId="{94FFE4A3-717E-4FA2-B81F-868DE997CB51}" type="pres">
      <dgm:prSet presAssocID="{D841507B-447A-43E4-A67A-78917CB1FB25}" presName="compositeNode" presStyleCnt="0"/>
      <dgm:spPr/>
    </dgm:pt>
    <dgm:pt modelId="{2FD2706E-63BB-4C73-BE4B-EA498188D5A7}" type="pres">
      <dgm:prSet presAssocID="{D841507B-447A-43E4-A67A-78917CB1FB25}" presName="parTx" presStyleLbl="node1" presStyleIdx="0" presStyleCnt="0">
        <dgm:presLayoutVars>
          <dgm:chMax val="0"/>
          <dgm:chPref val="0"/>
          <dgm:bulletEnabled val="1"/>
        </dgm:presLayoutVars>
      </dgm:prSet>
      <dgm:spPr/>
    </dgm:pt>
    <dgm:pt modelId="{E04F5057-2705-42CE-BB13-967212824C65}" type="pres">
      <dgm:prSet presAssocID="{D841507B-447A-43E4-A67A-78917CB1FB25}" presName="parSh" presStyleCnt="0"/>
      <dgm:spPr/>
    </dgm:pt>
    <dgm:pt modelId="{F5142449-10A1-4278-B96C-C4ABAB189E46}" type="pres">
      <dgm:prSet presAssocID="{D841507B-447A-43E4-A67A-78917CB1FB25}" presName="lineNode" presStyleLbl="alignAccFollowNode1" presStyleIdx="0" presStyleCnt="15"/>
      <dgm:spPr/>
    </dgm:pt>
    <dgm:pt modelId="{CB784251-3D1A-453A-AC20-F2E87A36EEF3}" type="pres">
      <dgm:prSet presAssocID="{D841507B-447A-43E4-A67A-78917CB1FB25}" presName="lineArrowNode" presStyleLbl="alignAccFollowNode1" presStyleIdx="1" presStyleCnt="15"/>
      <dgm:spPr/>
    </dgm:pt>
    <dgm:pt modelId="{7D680E2B-37E7-47C5-9407-98DE51395E71}" type="pres">
      <dgm:prSet presAssocID="{8A56963F-9458-4CF1-BA11-F6B59F6693C3}" presName="sibTransNodeCircle" presStyleLbl="alignNode1" presStyleIdx="0" presStyleCnt="5">
        <dgm:presLayoutVars>
          <dgm:chMax val="0"/>
          <dgm:bulletEnabled/>
        </dgm:presLayoutVars>
      </dgm:prSet>
      <dgm:spPr/>
    </dgm:pt>
    <dgm:pt modelId="{46F5A849-A405-4ECF-B3E1-1F0C28282973}" type="pres">
      <dgm:prSet presAssocID="{8A56963F-9458-4CF1-BA11-F6B59F6693C3}" presName="spacerBetweenCircleAndCallout" presStyleCnt="0">
        <dgm:presLayoutVars/>
      </dgm:prSet>
      <dgm:spPr/>
    </dgm:pt>
    <dgm:pt modelId="{2D736B05-B42D-46EA-852B-C2BFDDD5591E}" type="pres">
      <dgm:prSet presAssocID="{D841507B-447A-43E4-A67A-78917CB1FB25}" presName="nodeText" presStyleLbl="alignAccFollowNode1" presStyleIdx="2" presStyleCnt="15">
        <dgm:presLayoutVars>
          <dgm:bulletEnabled val="1"/>
        </dgm:presLayoutVars>
      </dgm:prSet>
      <dgm:spPr/>
    </dgm:pt>
    <dgm:pt modelId="{EC099AD6-5E45-4621-B76A-90EC2958EE47}" type="pres">
      <dgm:prSet presAssocID="{8A56963F-9458-4CF1-BA11-F6B59F6693C3}" presName="sibTransComposite" presStyleCnt="0"/>
      <dgm:spPr/>
    </dgm:pt>
    <dgm:pt modelId="{96C906A6-4FF4-454D-9D77-308711C77F14}" type="pres">
      <dgm:prSet presAssocID="{AA8D6E5D-2291-4551-826E-2E8CD77EBBCD}" presName="compositeNode" presStyleCnt="0"/>
      <dgm:spPr/>
    </dgm:pt>
    <dgm:pt modelId="{B9B0B242-87C5-42E1-A677-9D146A6D3C47}" type="pres">
      <dgm:prSet presAssocID="{AA8D6E5D-2291-4551-826E-2E8CD77EBBCD}" presName="parTx" presStyleLbl="node1" presStyleIdx="0" presStyleCnt="0">
        <dgm:presLayoutVars>
          <dgm:chMax val="0"/>
          <dgm:chPref val="0"/>
          <dgm:bulletEnabled val="1"/>
        </dgm:presLayoutVars>
      </dgm:prSet>
      <dgm:spPr/>
    </dgm:pt>
    <dgm:pt modelId="{7543640C-A0F3-4583-A402-6BC392A285F8}" type="pres">
      <dgm:prSet presAssocID="{AA8D6E5D-2291-4551-826E-2E8CD77EBBCD}" presName="parSh" presStyleCnt="0"/>
      <dgm:spPr/>
    </dgm:pt>
    <dgm:pt modelId="{69403660-B91F-4F31-9188-E4F56CDF83C4}" type="pres">
      <dgm:prSet presAssocID="{AA8D6E5D-2291-4551-826E-2E8CD77EBBCD}" presName="lineNode" presStyleLbl="alignAccFollowNode1" presStyleIdx="3" presStyleCnt="15"/>
      <dgm:spPr/>
    </dgm:pt>
    <dgm:pt modelId="{443C13A9-1FDD-4FC4-A337-CF907FF0D233}" type="pres">
      <dgm:prSet presAssocID="{AA8D6E5D-2291-4551-826E-2E8CD77EBBCD}" presName="lineArrowNode" presStyleLbl="alignAccFollowNode1" presStyleIdx="4" presStyleCnt="15"/>
      <dgm:spPr/>
    </dgm:pt>
    <dgm:pt modelId="{2E0F8023-7BBB-4718-BC8F-AC65EE454DC6}" type="pres">
      <dgm:prSet presAssocID="{6D5F5307-B9A3-4224-A52C-70B5D7E58E7C}" presName="sibTransNodeCircle" presStyleLbl="alignNode1" presStyleIdx="1" presStyleCnt="5">
        <dgm:presLayoutVars>
          <dgm:chMax val="0"/>
          <dgm:bulletEnabled/>
        </dgm:presLayoutVars>
      </dgm:prSet>
      <dgm:spPr/>
    </dgm:pt>
    <dgm:pt modelId="{5704A3ED-FA26-4408-8C85-B51BD14774E8}" type="pres">
      <dgm:prSet presAssocID="{6D5F5307-B9A3-4224-A52C-70B5D7E58E7C}" presName="spacerBetweenCircleAndCallout" presStyleCnt="0">
        <dgm:presLayoutVars/>
      </dgm:prSet>
      <dgm:spPr/>
    </dgm:pt>
    <dgm:pt modelId="{C988C04E-40E3-4D68-BF18-66EFFEEF4EB2}" type="pres">
      <dgm:prSet presAssocID="{AA8D6E5D-2291-4551-826E-2E8CD77EBBCD}" presName="nodeText" presStyleLbl="alignAccFollowNode1" presStyleIdx="5" presStyleCnt="15">
        <dgm:presLayoutVars>
          <dgm:bulletEnabled val="1"/>
        </dgm:presLayoutVars>
      </dgm:prSet>
      <dgm:spPr/>
    </dgm:pt>
    <dgm:pt modelId="{B6BBB860-34CE-4234-8D3B-BDBD461D22B0}" type="pres">
      <dgm:prSet presAssocID="{6D5F5307-B9A3-4224-A52C-70B5D7E58E7C}" presName="sibTransComposite" presStyleCnt="0"/>
      <dgm:spPr/>
    </dgm:pt>
    <dgm:pt modelId="{95226D6D-DC9D-43A5-AC93-827EFF228E2A}" type="pres">
      <dgm:prSet presAssocID="{BA0D1191-41B5-4E4E-98CA-BB121638FA27}" presName="compositeNode" presStyleCnt="0"/>
      <dgm:spPr/>
    </dgm:pt>
    <dgm:pt modelId="{E45CD75C-64D3-49E1-90AB-5C892F1B60BB}" type="pres">
      <dgm:prSet presAssocID="{BA0D1191-41B5-4E4E-98CA-BB121638FA27}" presName="parTx" presStyleLbl="node1" presStyleIdx="0" presStyleCnt="0">
        <dgm:presLayoutVars>
          <dgm:chMax val="0"/>
          <dgm:chPref val="0"/>
          <dgm:bulletEnabled val="1"/>
        </dgm:presLayoutVars>
      </dgm:prSet>
      <dgm:spPr/>
    </dgm:pt>
    <dgm:pt modelId="{FEA17D8B-7307-4AC1-BA3A-35C631CF2D8B}" type="pres">
      <dgm:prSet presAssocID="{BA0D1191-41B5-4E4E-98CA-BB121638FA27}" presName="parSh" presStyleCnt="0"/>
      <dgm:spPr/>
    </dgm:pt>
    <dgm:pt modelId="{E6547311-AF0E-4FCF-BDD0-47989B866E24}" type="pres">
      <dgm:prSet presAssocID="{BA0D1191-41B5-4E4E-98CA-BB121638FA27}" presName="lineNode" presStyleLbl="alignAccFollowNode1" presStyleIdx="6" presStyleCnt="15"/>
      <dgm:spPr/>
    </dgm:pt>
    <dgm:pt modelId="{AE6DFE2B-B7F2-4F30-B659-B552E321FADD}" type="pres">
      <dgm:prSet presAssocID="{BA0D1191-41B5-4E4E-98CA-BB121638FA27}" presName="lineArrowNode" presStyleLbl="alignAccFollowNode1" presStyleIdx="7" presStyleCnt="15"/>
      <dgm:spPr/>
    </dgm:pt>
    <dgm:pt modelId="{5245C8DA-1E76-407A-B430-701BCCF29F00}" type="pres">
      <dgm:prSet presAssocID="{43A04663-B22C-4CA5-9BCF-3B42D70D691D}" presName="sibTransNodeCircle" presStyleLbl="alignNode1" presStyleIdx="2" presStyleCnt="5">
        <dgm:presLayoutVars>
          <dgm:chMax val="0"/>
          <dgm:bulletEnabled/>
        </dgm:presLayoutVars>
      </dgm:prSet>
      <dgm:spPr/>
    </dgm:pt>
    <dgm:pt modelId="{8D76F590-811B-447B-8CED-7534489F45EC}" type="pres">
      <dgm:prSet presAssocID="{43A04663-B22C-4CA5-9BCF-3B42D70D691D}" presName="spacerBetweenCircleAndCallout" presStyleCnt="0">
        <dgm:presLayoutVars/>
      </dgm:prSet>
      <dgm:spPr/>
    </dgm:pt>
    <dgm:pt modelId="{D997FB1E-CF8D-4F5C-9E93-059F85035C01}" type="pres">
      <dgm:prSet presAssocID="{BA0D1191-41B5-4E4E-98CA-BB121638FA27}" presName="nodeText" presStyleLbl="alignAccFollowNode1" presStyleIdx="8" presStyleCnt="15">
        <dgm:presLayoutVars>
          <dgm:bulletEnabled val="1"/>
        </dgm:presLayoutVars>
      </dgm:prSet>
      <dgm:spPr/>
    </dgm:pt>
    <dgm:pt modelId="{5BD921B9-FF63-486B-BBF5-5535F2AA32B5}" type="pres">
      <dgm:prSet presAssocID="{43A04663-B22C-4CA5-9BCF-3B42D70D691D}" presName="sibTransComposite" presStyleCnt="0"/>
      <dgm:spPr/>
    </dgm:pt>
    <dgm:pt modelId="{F093D1EA-1E4B-4611-A553-45F589D6189E}" type="pres">
      <dgm:prSet presAssocID="{55AD6682-19A1-4F15-920E-E13D92EB312E}" presName="compositeNode" presStyleCnt="0"/>
      <dgm:spPr/>
    </dgm:pt>
    <dgm:pt modelId="{200EAA04-D9FF-4E34-8629-9FF0013CAD96}" type="pres">
      <dgm:prSet presAssocID="{55AD6682-19A1-4F15-920E-E13D92EB312E}" presName="parTx" presStyleLbl="node1" presStyleIdx="0" presStyleCnt="0">
        <dgm:presLayoutVars>
          <dgm:chMax val="0"/>
          <dgm:chPref val="0"/>
          <dgm:bulletEnabled val="1"/>
        </dgm:presLayoutVars>
      </dgm:prSet>
      <dgm:spPr/>
    </dgm:pt>
    <dgm:pt modelId="{311144D1-3BA2-4573-AB3C-C1D2F0AEE5A2}" type="pres">
      <dgm:prSet presAssocID="{55AD6682-19A1-4F15-920E-E13D92EB312E}" presName="parSh" presStyleCnt="0"/>
      <dgm:spPr/>
    </dgm:pt>
    <dgm:pt modelId="{B301E9C0-66A8-4889-AB14-A827A90B7730}" type="pres">
      <dgm:prSet presAssocID="{55AD6682-19A1-4F15-920E-E13D92EB312E}" presName="lineNode" presStyleLbl="alignAccFollowNode1" presStyleIdx="9" presStyleCnt="15"/>
      <dgm:spPr/>
    </dgm:pt>
    <dgm:pt modelId="{C520B667-F0A6-4456-B459-83C4807E6047}" type="pres">
      <dgm:prSet presAssocID="{55AD6682-19A1-4F15-920E-E13D92EB312E}" presName="lineArrowNode" presStyleLbl="alignAccFollowNode1" presStyleIdx="10" presStyleCnt="15"/>
      <dgm:spPr/>
    </dgm:pt>
    <dgm:pt modelId="{ADD1CCE4-82A5-468F-8BC5-15D0185DBB4E}" type="pres">
      <dgm:prSet presAssocID="{6DA0DC7B-EEAC-48D5-8C2F-256705FA5618}" presName="sibTransNodeCircle" presStyleLbl="alignNode1" presStyleIdx="3" presStyleCnt="5">
        <dgm:presLayoutVars>
          <dgm:chMax val="0"/>
          <dgm:bulletEnabled/>
        </dgm:presLayoutVars>
      </dgm:prSet>
      <dgm:spPr/>
    </dgm:pt>
    <dgm:pt modelId="{C251040B-EE34-45B4-9F5D-BC733169E090}" type="pres">
      <dgm:prSet presAssocID="{6DA0DC7B-EEAC-48D5-8C2F-256705FA5618}" presName="spacerBetweenCircleAndCallout" presStyleCnt="0">
        <dgm:presLayoutVars/>
      </dgm:prSet>
      <dgm:spPr/>
    </dgm:pt>
    <dgm:pt modelId="{12E9BEA5-B7F5-4B40-9B17-6A733AF73901}" type="pres">
      <dgm:prSet presAssocID="{55AD6682-19A1-4F15-920E-E13D92EB312E}" presName="nodeText" presStyleLbl="alignAccFollowNode1" presStyleIdx="11" presStyleCnt="15">
        <dgm:presLayoutVars>
          <dgm:bulletEnabled val="1"/>
        </dgm:presLayoutVars>
      </dgm:prSet>
      <dgm:spPr/>
    </dgm:pt>
    <dgm:pt modelId="{35E6EF17-E484-4B06-BD04-1114BDD6AE49}" type="pres">
      <dgm:prSet presAssocID="{6DA0DC7B-EEAC-48D5-8C2F-256705FA5618}" presName="sibTransComposite" presStyleCnt="0"/>
      <dgm:spPr/>
    </dgm:pt>
    <dgm:pt modelId="{F191E6AC-D335-43FD-9BCC-B6410C726B8A}" type="pres">
      <dgm:prSet presAssocID="{1F20ABF3-642B-4EA2-9497-67153B1D953A}" presName="compositeNode" presStyleCnt="0"/>
      <dgm:spPr/>
    </dgm:pt>
    <dgm:pt modelId="{691B272D-AEC8-430E-936D-2AB0A64D72AE}" type="pres">
      <dgm:prSet presAssocID="{1F20ABF3-642B-4EA2-9497-67153B1D953A}" presName="parTx" presStyleLbl="node1" presStyleIdx="0" presStyleCnt="0">
        <dgm:presLayoutVars>
          <dgm:chMax val="0"/>
          <dgm:chPref val="0"/>
          <dgm:bulletEnabled val="1"/>
        </dgm:presLayoutVars>
      </dgm:prSet>
      <dgm:spPr/>
    </dgm:pt>
    <dgm:pt modelId="{00E7883D-13E0-419A-8CB6-169DF9386E10}" type="pres">
      <dgm:prSet presAssocID="{1F20ABF3-642B-4EA2-9497-67153B1D953A}" presName="parSh" presStyleCnt="0"/>
      <dgm:spPr/>
    </dgm:pt>
    <dgm:pt modelId="{98FC13F5-E633-4E1D-AC5F-6F956633F8CC}" type="pres">
      <dgm:prSet presAssocID="{1F20ABF3-642B-4EA2-9497-67153B1D953A}" presName="lineNode" presStyleLbl="alignAccFollowNode1" presStyleIdx="12" presStyleCnt="15"/>
      <dgm:spPr/>
    </dgm:pt>
    <dgm:pt modelId="{852C83FD-BB6A-41CB-BDAC-26661C8025B8}" type="pres">
      <dgm:prSet presAssocID="{1F20ABF3-642B-4EA2-9497-67153B1D953A}" presName="lineArrowNode" presStyleLbl="alignAccFollowNode1" presStyleIdx="13" presStyleCnt="15"/>
      <dgm:spPr/>
    </dgm:pt>
    <dgm:pt modelId="{A40815D7-3BD6-44D4-A32A-A6FD819154DF}" type="pres">
      <dgm:prSet presAssocID="{AC6DD392-D3D9-41A4-B130-4C271E107B19}" presName="sibTransNodeCircle" presStyleLbl="alignNode1" presStyleIdx="4" presStyleCnt="5">
        <dgm:presLayoutVars>
          <dgm:chMax val="0"/>
          <dgm:bulletEnabled/>
        </dgm:presLayoutVars>
      </dgm:prSet>
      <dgm:spPr/>
    </dgm:pt>
    <dgm:pt modelId="{13747DFA-6414-464B-A499-B8238DDAD9A2}" type="pres">
      <dgm:prSet presAssocID="{AC6DD392-D3D9-41A4-B130-4C271E107B19}" presName="spacerBetweenCircleAndCallout" presStyleCnt="0">
        <dgm:presLayoutVars/>
      </dgm:prSet>
      <dgm:spPr/>
    </dgm:pt>
    <dgm:pt modelId="{B116FA97-1FAE-40A9-8C85-DB8F4C91EF7C}" type="pres">
      <dgm:prSet presAssocID="{1F20ABF3-642B-4EA2-9497-67153B1D953A}" presName="nodeText" presStyleLbl="alignAccFollowNode1" presStyleIdx="14" presStyleCnt="15">
        <dgm:presLayoutVars>
          <dgm:bulletEnabled val="1"/>
        </dgm:presLayoutVars>
      </dgm:prSet>
      <dgm:spPr/>
    </dgm:pt>
  </dgm:ptLst>
  <dgm:cxnLst>
    <dgm:cxn modelId="{453ABD19-ABD6-4290-AB1B-484D843A7A6C}" type="presOf" srcId="{8A56963F-9458-4CF1-BA11-F6B59F6693C3}" destId="{7D680E2B-37E7-47C5-9407-98DE51395E71}" srcOrd="0" destOrd="0" presId="urn:microsoft.com/office/officeart/2016/7/layout/LinearArrowProcessNumbered#1"/>
    <dgm:cxn modelId="{55EAF420-E592-4A82-A62F-9D8CCEB249F3}" srcId="{98A846BE-51A9-4BA7-9258-ECFAE05E7F40}" destId="{AA8D6E5D-2291-4551-826E-2E8CD77EBBCD}" srcOrd="1" destOrd="0" parTransId="{8108D565-E010-4B90-8EC9-E6472FDB3D6F}" sibTransId="{6D5F5307-B9A3-4224-A52C-70B5D7E58E7C}"/>
    <dgm:cxn modelId="{221DED21-AA14-474F-9176-EC85D4CE7737}" type="presOf" srcId="{BA0D1191-41B5-4E4E-98CA-BB121638FA27}" destId="{D997FB1E-CF8D-4F5C-9E93-059F85035C01}" srcOrd="0" destOrd="0" presId="urn:microsoft.com/office/officeart/2016/7/layout/LinearArrowProcessNumbered#1"/>
    <dgm:cxn modelId="{11BC0A66-4F6B-4022-AC12-122A0951BEB5}" srcId="{98A846BE-51A9-4BA7-9258-ECFAE05E7F40}" destId="{BA0D1191-41B5-4E4E-98CA-BB121638FA27}" srcOrd="2" destOrd="0" parTransId="{BF60A160-E127-4E75-A05F-AE196FFF76E3}" sibTransId="{43A04663-B22C-4CA5-9BCF-3B42D70D691D}"/>
    <dgm:cxn modelId="{577E866F-4BE4-4BDE-AEC2-040AA5E25698}" type="presOf" srcId="{6DA0DC7B-EEAC-48D5-8C2F-256705FA5618}" destId="{ADD1CCE4-82A5-468F-8BC5-15D0185DBB4E}" srcOrd="0" destOrd="0" presId="urn:microsoft.com/office/officeart/2016/7/layout/LinearArrowProcessNumbered#1"/>
    <dgm:cxn modelId="{522DD16F-B30D-40BA-AA70-7667AAFFD0AE}" srcId="{98A846BE-51A9-4BA7-9258-ECFAE05E7F40}" destId="{55AD6682-19A1-4F15-920E-E13D92EB312E}" srcOrd="3" destOrd="0" parTransId="{0A1EE536-D200-411C-8FD0-7F23E7109629}" sibTransId="{6DA0DC7B-EEAC-48D5-8C2F-256705FA5618}"/>
    <dgm:cxn modelId="{0AC2E275-95C9-495E-A18A-CFCEF45E0CE7}" type="presOf" srcId="{98A846BE-51A9-4BA7-9258-ECFAE05E7F40}" destId="{D9938462-A694-4D2B-BC8A-98DD7FFDFAAA}" srcOrd="0" destOrd="0" presId="urn:microsoft.com/office/officeart/2016/7/layout/LinearArrowProcessNumbered#1"/>
    <dgm:cxn modelId="{75DB4C7A-8DE2-404A-A47B-1B56C8C511A5}" type="presOf" srcId="{43A04663-B22C-4CA5-9BCF-3B42D70D691D}" destId="{5245C8DA-1E76-407A-B430-701BCCF29F00}" srcOrd="0" destOrd="0" presId="urn:microsoft.com/office/officeart/2016/7/layout/LinearArrowProcessNumbered#1"/>
    <dgm:cxn modelId="{EF2C8C7A-25B0-4A45-86CA-AD1B06A26E26}" srcId="{98A846BE-51A9-4BA7-9258-ECFAE05E7F40}" destId="{1F20ABF3-642B-4EA2-9497-67153B1D953A}" srcOrd="4" destOrd="0" parTransId="{FE5BB2D4-8C6C-4733-A4F4-BB908B5819C2}" sibTransId="{AC6DD392-D3D9-41A4-B130-4C271E107B19}"/>
    <dgm:cxn modelId="{D122D99E-A9DF-4DC6-A122-FBB00FD45699}" type="presOf" srcId="{1F20ABF3-642B-4EA2-9497-67153B1D953A}" destId="{B116FA97-1FAE-40A9-8C85-DB8F4C91EF7C}" srcOrd="0" destOrd="0" presId="urn:microsoft.com/office/officeart/2016/7/layout/LinearArrowProcessNumbered#1"/>
    <dgm:cxn modelId="{B440F4A5-682F-4A55-BEA7-C899D1ED6BA2}" type="presOf" srcId="{AC6DD392-D3D9-41A4-B130-4C271E107B19}" destId="{A40815D7-3BD6-44D4-A32A-A6FD819154DF}" srcOrd="0" destOrd="0" presId="urn:microsoft.com/office/officeart/2016/7/layout/LinearArrowProcessNumbered#1"/>
    <dgm:cxn modelId="{F1F6B3C2-F9DA-43B0-A5BE-5F333F9A6E1C}" type="presOf" srcId="{AA8D6E5D-2291-4551-826E-2E8CD77EBBCD}" destId="{C988C04E-40E3-4D68-BF18-66EFFEEF4EB2}" srcOrd="0" destOrd="0" presId="urn:microsoft.com/office/officeart/2016/7/layout/LinearArrowProcessNumbered#1"/>
    <dgm:cxn modelId="{328AC9C4-1162-4C74-A205-A907215CB039}" type="presOf" srcId="{55AD6682-19A1-4F15-920E-E13D92EB312E}" destId="{12E9BEA5-B7F5-4B40-9B17-6A733AF73901}" srcOrd="0" destOrd="0" presId="urn:microsoft.com/office/officeart/2016/7/layout/LinearArrowProcessNumbered#1"/>
    <dgm:cxn modelId="{89F99CCE-DD31-45EB-8368-0C474560C17C}" srcId="{98A846BE-51A9-4BA7-9258-ECFAE05E7F40}" destId="{D841507B-447A-43E4-A67A-78917CB1FB25}" srcOrd="0" destOrd="0" parTransId="{09ECAFD9-77B4-411E-A0C6-BD2718D2ED19}" sibTransId="{8A56963F-9458-4CF1-BA11-F6B59F6693C3}"/>
    <dgm:cxn modelId="{27C8DFCE-2304-4C98-B7A0-B706F45D0B6E}" type="presOf" srcId="{6D5F5307-B9A3-4224-A52C-70B5D7E58E7C}" destId="{2E0F8023-7BBB-4718-BC8F-AC65EE454DC6}" srcOrd="0" destOrd="0" presId="urn:microsoft.com/office/officeart/2016/7/layout/LinearArrowProcessNumbered#1"/>
    <dgm:cxn modelId="{A8FDC7DF-7E80-4503-A147-24ECEA22651E}" type="presOf" srcId="{D841507B-447A-43E4-A67A-78917CB1FB25}" destId="{2D736B05-B42D-46EA-852B-C2BFDDD5591E}" srcOrd="0" destOrd="0" presId="urn:microsoft.com/office/officeart/2016/7/layout/LinearArrowProcessNumbered#1"/>
    <dgm:cxn modelId="{764236C7-84CC-44DA-9A09-B82BA5B7E414}" type="presParOf" srcId="{D9938462-A694-4D2B-BC8A-98DD7FFDFAAA}" destId="{94FFE4A3-717E-4FA2-B81F-868DE997CB51}" srcOrd="0" destOrd="0" presId="urn:microsoft.com/office/officeart/2016/7/layout/LinearArrowProcessNumbered#1"/>
    <dgm:cxn modelId="{F916C50C-A09B-41FD-969A-375D9BC0342F}" type="presParOf" srcId="{94FFE4A3-717E-4FA2-B81F-868DE997CB51}" destId="{2FD2706E-63BB-4C73-BE4B-EA498188D5A7}" srcOrd="0" destOrd="0" presId="urn:microsoft.com/office/officeart/2016/7/layout/LinearArrowProcessNumbered#1"/>
    <dgm:cxn modelId="{4FEA4360-7CC6-41C6-B0E8-45DD99A59659}" type="presParOf" srcId="{94FFE4A3-717E-4FA2-B81F-868DE997CB51}" destId="{E04F5057-2705-42CE-BB13-967212824C65}" srcOrd="1" destOrd="0" presId="urn:microsoft.com/office/officeart/2016/7/layout/LinearArrowProcessNumbered#1"/>
    <dgm:cxn modelId="{3785FDEA-2E5D-4CB9-804F-071F34D09885}" type="presParOf" srcId="{E04F5057-2705-42CE-BB13-967212824C65}" destId="{F5142449-10A1-4278-B96C-C4ABAB189E46}" srcOrd="0" destOrd="0" presId="urn:microsoft.com/office/officeart/2016/7/layout/LinearArrowProcessNumbered#1"/>
    <dgm:cxn modelId="{201C060B-EB05-49B6-B9E5-E0ECA79D5322}" type="presParOf" srcId="{E04F5057-2705-42CE-BB13-967212824C65}" destId="{CB784251-3D1A-453A-AC20-F2E87A36EEF3}" srcOrd="1" destOrd="0" presId="urn:microsoft.com/office/officeart/2016/7/layout/LinearArrowProcessNumbered#1"/>
    <dgm:cxn modelId="{C8F1DE05-DA32-481E-B6BF-3C493CE123B8}" type="presParOf" srcId="{E04F5057-2705-42CE-BB13-967212824C65}" destId="{7D680E2B-37E7-47C5-9407-98DE51395E71}" srcOrd="2" destOrd="0" presId="urn:microsoft.com/office/officeart/2016/7/layout/LinearArrowProcessNumbered#1"/>
    <dgm:cxn modelId="{9378AD9A-10AD-44DC-B8CB-510834A948A0}" type="presParOf" srcId="{E04F5057-2705-42CE-BB13-967212824C65}" destId="{46F5A849-A405-4ECF-B3E1-1F0C28282973}" srcOrd="3" destOrd="0" presId="urn:microsoft.com/office/officeart/2016/7/layout/LinearArrowProcessNumbered#1"/>
    <dgm:cxn modelId="{414E0DBA-FA78-4F7C-A441-DBFD3F1AE47F}" type="presParOf" srcId="{94FFE4A3-717E-4FA2-B81F-868DE997CB51}" destId="{2D736B05-B42D-46EA-852B-C2BFDDD5591E}" srcOrd="2" destOrd="0" presId="urn:microsoft.com/office/officeart/2016/7/layout/LinearArrowProcessNumbered#1"/>
    <dgm:cxn modelId="{F8546444-D1E7-4F48-B60D-651E245F32E4}" type="presParOf" srcId="{D9938462-A694-4D2B-BC8A-98DD7FFDFAAA}" destId="{EC099AD6-5E45-4621-B76A-90EC2958EE47}" srcOrd="1" destOrd="0" presId="urn:microsoft.com/office/officeart/2016/7/layout/LinearArrowProcessNumbered#1"/>
    <dgm:cxn modelId="{F0E3289E-0E27-4001-B4DD-8827C584BE72}" type="presParOf" srcId="{D9938462-A694-4D2B-BC8A-98DD7FFDFAAA}" destId="{96C906A6-4FF4-454D-9D77-308711C77F14}" srcOrd="2" destOrd="0" presId="urn:microsoft.com/office/officeart/2016/7/layout/LinearArrowProcessNumbered#1"/>
    <dgm:cxn modelId="{59CE4EE5-345B-42AC-B4D8-B0CB07F65381}" type="presParOf" srcId="{96C906A6-4FF4-454D-9D77-308711C77F14}" destId="{B9B0B242-87C5-42E1-A677-9D146A6D3C47}" srcOrd="0" destOrd="0" presId="urn:microsoft.com/office/officeart/2016/7/layout/LinearArrowProcessNumbered#1"/>
    <dgm:cxn modelId="{879FF597-6A4B-4AF2-BD78-58ABD5FD75F8}" type="presParOf" srcId="{96C906A6-4FF4-454D-9D77-308711C77F14}" destId="{7543640C-A0F3-4583-A402-6BC392A285F8}" srcOrd="1" destOrd="0" presId="urn:microsoft.com/office/officeart/2016/7/layout/LinearArrowProcessNumbered#1"/>
    <dgm:cxn modelId="{630AB59B-6B05-4C33-B38F-2F80DFE79009}" type="presParOf" srcId="{7543640C-A0F3-4583-A402-6BC392A285F8}" destId="{69403660-B91F-4F31-9188-E4F56CDF83C4}" srcOrd="0" destOrd="0" presId="urn:microsoft.com/office/officeart/2016/7/layout/LinearArrowProcessNumbered#1"/>
    <dgm:cxn modelId="{1C497F94-84D0-4653-B890-5F666F26F0B0}" type="presParOf" srcId="{7543640C-A0F3-4583-A402-6BC392A285F8}" destId="{443C13A9-1FDD-4FC4-A337-CF907FF0D233}" srcOrd="1" destOrd="0" presId="urn:microsoft.com/office/officeart/2016/7/layout/LinearArrowProcessNumbered#1"/>
    <dgm:cxn modelId="{BEE59EE8-88C8-47CC-AA5E-C5CDDFA825BB}" type="presParOf" srcId="{7543640C-A0F3-4583-A402-6BC392A285F8}" destId="{2E0F8023-7BBB-4718-BC8F-AC65EE454DC6}" srcOrd="2" destOrd="0" presId="urn:microsoft.com/office/officeart/2016/7/layout/LinearArrowProcessNumbered#1"/>
    <dgm:cxn modelId="{72395719-C39D-4CFF-A91E-5EDBE7E8EE92}" type="presParOf" srcId="{7543640C-A0F3-4583-A402-6BC392A285F8}" destId="{5704A3ED-FA26-4408-8C85-B51BD14774E8}" srcOrd="3" destOrd="0" presId="urn:microsoft.com/office/officeart/2016/7/layout/LinearArrowProcessNumbered#1"/>
    <dgm:cxn modelId="{082B38AE-05D0-4A0F-8F99-820978A25641}" type="presParOf" srcId="{96C906A6-4FF4-454D-9D77-308711C77F14}" destId="{C988C04E-40E3-4D68-BF18-66EFFEEF4EB2}" srcOrd="2" destOrd="0" presId="urn:microsoft.com/office/officeart/2016/7/layout/LinearArrowProcessNumbered#1"/>
    <dgm:cxn modelId="{ADBDEF19-B637-4A7D-A041-661B34B6DAC3}" type="presParOf" srcId="{D9938462-A694-4D2B-BC8A-98DD7FFDFAAA}" destId="{B6BBB860-34CE-4234-8D3B-BDBD461D22B0}" srcOrd="3" destOrd="0" presId="urn:microsoft.com/office/officeart/2016/7/layout/LinearArrowProcessNumbered#1"/>
    <dgm:cxn modelId="{8F447F70-04A1-4BC9-AA30-09B985C0A12B}" type="presParOf" srcId="{D9938462-A694-4D2B-BC8A-98DD7FFDFAAA}" destId="{95226D6D-DC9D-43A5-AC93-827EFF228E2A}" srcOrd="4" destOrd="0" presId="urn:microsoft.com/office/officeart/2016/7/layout/LinearArrowProcessNumbered#1"/>
    <dgm:cxn modelId="{DA77B396-D37F-4BEE-A2BF-6DC1A169F3AD}" type="presParOf" srcId="{95226D6D-DC9D-43A5-AC93-827EFF228E2A}" destId="{E45CD75C-64D3-49E1-90AB-5C892F1B60BB}" srcOrd="0" destOrd="0" presId="urn:microsoft.com/office/officeart/2016/7/layout/LinearArrowProcessNumbered#1"/>
    <dgm:cxn modelId="{71D9D654-4AF2-4FD6-B673-A3B510CFC2C4}" type="presParOf" srcId="{95226D6D-DC9D-43A5-AC93-827EFF228E2A}" destId="{FEA17D8B-7307-4AC1-BA3A-35C631CF2D8B}" srcOrd="1" destOrd="0" presId="urn:microsoft.com/office/officeart/2016/7/layout/LinearArrowProcessNumbered#1"/>
    <dgm:cxn modelId="{AD56DB09-87F0-42B0-84A3-7BB7809229F3}" type="presParOf" srcId="{FEA17D8B-7307-4AC1-BA3A-35C631CF2D8B}" destId="{E6547311-AF0E-4FCF-BDD0-47989B866E24}" srcOrd="0" destOrd="0" presId="urn:microsoft.com/office/officeart/2016/7/layout/LinearArrowProcessNumbered#1"/>
    <dgm:cxn modelId="{1F1A5182-9619-4798-9CAF-D53A90DEA34D}" type="presParOf" srcId="{FEA17D8B-7307-4AC1-BA3A-35C631CF2D8B}" destId="{AE6DFE2B-B7F2-4F30-B659-B552E321FADD}" srcOrd="1" destOrd="0" presId="urn:microsoft.com/office/officeart/2016/7/layout/LinearArrowProcessNumbered#1"/>
    <dgm:cxn modelId="{E516E0E1-E2C0-4D6A-A968-452B27DECC33}" type="presParOf" srcId="{FEA17D8B-7307-4AC1-BA3A-35C631CF2D8B}" destId="{5245C8DA-1E76-407A-B430-701BCCF29F00}" srcOrd="2" destOrd="0" presId="urn:microsoft.com/office/officeart/2016/7/layout/LinearArrowProcessNumbered#1"/>
    <dgm:cxn modelId="{9175FCC8-0A0C-4E31-A3B3-971C46D3DF74}" type="presParOf" srcId="{FEA17D8B-7307-4AC1-BA3A-35C631CF2D8B}" destId="{8D76F590-811B-447B-8CED-7534489F45EC}" srcOrd="3" destOrd="0" presId="urn:microsoft.com/office/officeart/2016/7/layout/LinearArrowProcessNumbered#1"/>
    <dgm:cxn modelId="{381290E6-C932-4E85-8DB9-C439C64C4C26}" type="presParOf" srcId="{95226D6D-DC9D-43A5-AC93-827EFF228E2A}" destId="{D997FB1E-CF8D-4F5C-9E93-059F85035C01}" srcOrd="2" destOrd="0" presId="urn:microsoft.com/office/officeart/2016/7/layout/LinearArrowProcessNumbered#1"/>
    <dgm:cxn modelId="{E537C05D-53BB-4C4C-AC73-C6455980C74B}" type="presParOf" srcId="{D9938462-A694-4D2B-BC8A-98DD7FFDFAAA}" destId="{5BD921B9-FF63-486B-BBF5-5535F2AA32B5}" srcOrd="5" destOrd="0" presId="urn:microsoft.com/office/officeart/2016/7/layout/LinearArrowProcessNumbered#1"/>
    <dgm:cxn modelId="{3A78D317-010B-409E-A0C5-1AB9329DE22C}" type="presParOf" srcId="{D9938462-A694-4D2B-BC8A-98DD7FFDFAAA}" destId="{F093D1EA-1E4B-4611-A553-45F589D6189E}" srcOrd="6" destOrd="0" presId="urn:microsoft.com/office/officeart/2016/7/layout/LinearArrowProcessNumbered#1"/>
    <dgm:cxn modelId="{8AF1F224-00E1-4D84-ADE6-04C9AC31B5BE}" type="presParOf" srcId="{F093D1EA-1E4B-4611-A553-45F589D6189E}" destId="{200EAA04-D9FF-4E34-8629-9FF0013CAD96}" srcOrd="0" destOrd="0" presId="urn:microsoft.com/office/officeart/2016/7/layout/LinearArrowProcessNumbered#1"/>
    <dgm:cxn modelId="{92E9138B-6A86-4355-8521-1A6E8E247B26}" type="presParOf" srcId="{F093D1EA-1E4B-4611-A553-45F589D6189E}" destId="{311144D1-3BA2-4573-AB3C-C1D2F0AEE5A2}" srcOrd="1" destOrd="0" presId="urn:microsoft.com/office/officeart/2016/7/layout/LinearArrowProcessNumbered#1"/>
    <dgm:cxn modelId="{A79058EC-36BE-472A-9745-EE023D2F99F8}" type="presParOf" srcId="{311144D1-3BA2-4573-AB3C-C1D2F0AEE5A2}" destId="{B301E9C0-66A8-4889-AB14-A827A90B7730}" srcOrd="0" destOrd="0" presId="urn:microsoft.com/office/officeart/2016/7/layout/LinearArrowProcessNumbered#1"/>
    <dgm:cxn modelId="{3B2E8B13-A96E-4C99-8E41-9C50CF00F036}" type="presParOf" srcId="{311144D1-3BA2-4573-AB3C-C1D2F0AEE5A2}" destId="{C520B667-F0A6-4456-B459-83C4807E6047}" srcOrd="1" destOrd="0" presId="urn:microsoft.com/office/officeart/2016/7/layout/LinearArrowProcessNumbered#1"/>
    <dgm:cxn modelId="{FCAE9093-5193-4B6B-94E4-7A2C75B9C9ED}" type="presParOf" srcId="{311144D1-3BA2-4573-AB3C-C1D2F0AEE5A2}" destId="{ADD1CCE4-82A5-468F-8BC5-15D0185DBB4E}" srcOrd="2" destOrd="0" presId="urn:microsoft.com/office/officeart/2016/7/layout/LinearArrowProcessNumbered#1"/>
    <dgm:cxn modelId="{D9970249-2A11-4DDE-B24B-F7696775BF6E}" type="presParOf" srcId="{311144D1-3BA2-4573-AB3C-C1D2F0AEE5A2}" destId="{C251040B-EE34-45B4-9F5D-BC733169E090}" srcOrd="3" destOrd="0" presId="urn:microsoft.com/office/officeart/2016/7/layout/LinearArrowProcessNumbered#1"/>
    <dgm:cxn modelId="{439A1842-F0B6-4610-B149-E995DD50E26F}" type="presParOf" srcId="{F093D1EA-1E4B-4611-A553-45F589D6189E}" destId="{12E9BEA5-B7F5-4B40-9B17-6A733AF73901}" srcOrd="2" destOrd="0" presId="urn:microsoft.com/office/officeart/2016/7/layout/LinearArrowProcessNumbered#1"/>
    <dgm:cxn modelId="{7A1422A7-C125-4A27-853F-D99DF137AD04}" type="presParOf" srcId="{D9938462-A694-4D2B-BC8A-98DD7FFDFAAA}" destId="{35E6EF17-E484-4B06-BD04-1114BDD6AE49}" srcOrd="7" destOrd="0" presId="urn:microsoft.com/office/officeart/2016/7/layout/LinearArrowProcessNumbered#1"/>
    <dgm:cxn modelId="{2D074049-F8C2-4C50-B0DE-9796ED379050}" type="presParOf" srcId="{D9938462-A694-4D2B-BC8A-98DD7FFDFAAA}" destId="{F191E6AC-D335-43FD-9BCC-B6410C726B8A}" srcOrd="8" destOrd="0" presId="urn:microsoft.com/office/officeart/2016/7/layout/LinearArrowProcessNumbered#1"/>
    <dgm:cxn modelId="{E40E180A-9791-43B4-ABF6-75A6F103C1A2}" type="presParOf" srcId="{F191E6AC-D335-43FD-9BCC-B6410C726B8A}" destId="{691B272D-AEC8-430E-936D-2AB0A64D72AE}" srcOrd="0" destOrd="0" presId="urn:microsoft.com/office/officeart/2016/7/layout/LinearArrowProcessNumbered#1"/>
    <dgm:cxn modelId="{86E58116-E15D-482E-BAD1-90B3B170F2FB}" type="presParOf" srcId="{F191E6AC-D335-43FD-9BCC-B6410C726B8A}" destId="{00E7883D-13E0-419A-8CB6-169DF9386E10}" srcOrd="1" destOrd="0" presId="urn:microsoft.com/office/officeart/2016/7/layout/LinearArrowProcessNumbered#1"/>
    <dgm:cxn modelId="{5118885E-4AB5-4839-A684-6D2769C21178}" type="presParOf" srcId="{00E7883D-13E0-419A-8CB6-169DF9386E10}" destId="{98FC13F5-E633-4E1D-AC5F-6F956633F8CC}" srcOrd="0" destOrd="0" presId="urn:microsoft.com/office/officeart/2016/7/layout/LinearArrowProcessNumbered#1"/>
    <dgm:cxn modelId="{069B09BD-CB12-4861-8649-6569163AD350}" type="presParOf" srcId="{00E7883D-13E0-419A-8CB6-169DF9386E10}" destId="{852C83FD-BB6A-41CB-BDAC-26661C8025B8}" srcOrd="1" destOrd="0" presId="urn:microsoft.com/office/officeart/2016/7/layout/LinearArrowProcessNumbered#1"/>
    <dgm:cxn modelId="{06028961-C0C2-4751-B578-785C7615600E}" type="presParOf" srcId="{00E7883D-13E0-419A-8CB6-169DF9386E10}" destId="{A40815D7-3BD6-44D4-A32A-A6FD819154DF}" srcOrd="2" destOrd="0" presId="urn:microsoft.com/office/officeart/2016/7/layout/LinearArrowProcessNumbered#1"/>
    <dgm:cxn modelId="{13CCEE06-4894-4DFD-93BC-9CC0E4AB9F2F}" type="presParOf" srcId="{00E7883D-13E0-419A-8CB6-169DF9386E10}" destId="{13747DFA-6414-464B-A499-B8238DDAD9A2}" srcOrd="3" destOrd="0" presId="urn:microsoft.com/office/officeart/2016/7/layout/LinearArrowProcessNumbered#1"/>
    <dgm:cxn modelId="{C677B61A-47EA-40C1-9A4D-A73F136C4604}" type="presParOf" srcId="{F191E6AC-D335-43FD-9BCC-B6410C726B8A}" destId="{B116FA97-1FAE-40A9-8C85-DB8F4C91EF7C}" srcOrd="2" destOrd="0" presId="urn:microsoft.com/office/officeart/2016/7/layout/LinearArrowProcessNumber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42449-10A1-4278-B96C-C4ABAB189E46}">
      <dsp:nvSpPr>
        <dsp:cNvPr id="0" name=""/>
        <dsp:cNvSpPr/>
      </dsp:nvSpPr>
      <dsp:spPr>
        <a:xfrm>
          <a:off x="1052586" y="872701"/>
          <a:ext cx="841042"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784251-3D1A-453A-AC20-F2E87A36EEF3}">
      <dsp:nvSpPr>
        <dsp:cNvPr id="0" name=""/>
        <dsp:cNvSpPr/>
      </dsp:nvSpPr>
      <dsp:spPr>
        <a:xfrm>
          <a:off x="1944092" y="802090"/>
          <a:ext cx="96719" cy="181664"/>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680E2B-37E7-47C5-9407-98DE51395E71}">
      <dsp:nvSpPr>
        <dsp:cNvPr id="0" name=""/>
        <dsp:cNvSpPr/>
      </dsp:nvSpPr>
      <dsp:spPr>
        <a:xfrm>
          <a:off x="525631" y="450912"/>
          <a:ext cx="843651" cy="84365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ru-RU" sz="3800" kern="1200" noProof="0">
              <a:latin typeface="Calibri" panose="020F0502020204030204" pitchFamily="34" charset="0"/>
            </a:rPr>
            <a:t>1</a:t>
          </a:r>
          <a:endParaRPr lang="ru-RU" sz="3800" kern="1200" noProof="0" dirty="0">
            <a:latin typeface="Calibri" panose="020F0502020204030204" pitchFamily="34" charset="0"/>
          </a:endParaRPr>
        </a:p>
      </dsp:txBody>
      <dsp:txXfrm>
        <a:off x="649181" y="574462"/>
        <a:ext cx="596551" cy="596551"/>
      </dsp:txXfrm>
    </dsp:sp>
    <dsp:sp modelId="{2D736B05-B42D-46EA-852B-C2BFDDD5591E}">
      <dsp:nvSpPr>
        <dsp:cNvPr id="0" name=""/>
        <dsp:cNvSpPr/>
      </dsp:nvSpPr>
      <dsp:spPr>
        <a:xfrm>
          <a:off x="1283" y="1460163"/>
          <a:ext cx="1892345"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lvl="0" indent="0" algn="l" defTabSz="622300" rtl="0">
            <a:lnSpc>
              <a:spcPct val="90000"/>
            </a:lnSpc>
            <a:spcBef>
              <a:spcPct val="0"/>
            </a:spcBef>
            <a:spcAft>
              <a:spcPct val="35000"/>
            </a:spcAft>
            <a:buNone/>
          </a:pPr>
          <a:r>
            <a:rPr lang="ru-RU" sz="1400" b="0" i="0" kern="1200" dirty="0">
              <a:latin typeface="Calibri" panose="020F0502020204030204" pitchFamily="34" charset="0"/>
              <a:cs typeface="Calibri" panose="020F0502020204030204" pitchFamily="34" charset="0"/>
            </a:rPr>
            <a:t>С XIX в. до 1925 г. — письменность на основе арабского алфавита</a:t>
          </a:r>
        </a:p>
      </dsp:txBody>
      <dsp:txXfrm>
        <a:off x="1283" y="1838632"/>
        <a:ext cx="1892345" cy="1587131"/>
      </dsp:txXfrm>
    </dsp:sp>
    <dsp:sp modelId="{69403660-B91F-4F31-9188-E4F56CDF83C4}">
      <dsp:nvSpPr>
        <dsp:cNvPr id="0" name=""/>
        <dsp:cNvSpPr/>
      </dsp:nvSpPr>
      <dsp:spPr>
        <a:xfrm>
          <a:off x="2103890" y="872701"/>
          <a:ext cx="1892345"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3C13A9-1FDD-4FC4-A337-CF907FF0D233}">
      <dsp:nvSpPr>
        <dsp:cNvPr id="0" name=""/>
        <dsp:cNvSpPr/>
      </dsp:nvSpPr>
      <dsp:spPr>
        <a:xfrm>
          <a:off x="4046698" y="802089"/>
          <a:ext cx="96719" cy="181665"/>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0F8023-7BBB-4718-BC8F-AC65EE454DC6}">
      <dsp:nvSpPr>
        <dsp:cNvPr id="0" name=""/>
        <dsp:cNvSpPr/>
      </dsp:nvSpPr>
      <dsp:spPr>
        <a:xfrm>
          <a:off x="2628237" y="450911"/>
          <a:ext cx="843651" cy="84365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ru-RU" sz="3800" kern="1200" noProof="0">
              <a:latin typeface="Calibri" panose="020F0502020204030204" pitchFamily="34" charset="0"/>
            </a:rPr>
            <a:t>2</a:t>
          </a:r>
          <a:endParaRPr lang="ru-RU" sz="3800" kern="1200" noProof="0" dirty="0">
            <a:latin typeface="Calibri" panose="020F0502020204030204" pitchFamily="34" charset="0"/>
          </a:endParaRPr>
        </a:p>
      </dsp:txBody>
      <dsp:txXfrm>
        <a:off x="2751787" y="574461"/>
        <a:ext cx="596551" cy="596551"/>
      </dsp:txXfrm>
    </dsp:sp>
    <dsp:sp modelId="{C988C04E-40E3-4D68-BF18-66EFFEEF4EB2}">
      <dsp:nvSpPr>
        <dsp:cNvPr id="0" name=""/>
        <dsp:cNvSpPr/>
      </dsp:nvSpPr>
      <dsp:spPr>
        <a:xfrm>
          <a:off x="2103890" y="1460163"/>
          <a:ext cx="1892345"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latin typeface="Calibri" panose="020F0502020204030204" pitchFamily="34" charset="0"/>
              <a:cs typeface="Calibri" panose="020F0502020204030204" pitchFamily="34" charset="0"/>
            </a:rPr>
            <a:t>1862—1910-е гг. — письменность на основе кириллицы (параллельно с арабской)</a:t>
          </a:r>
        </a:p>
      </dsp:txBody>
      <dsp:txXfrm>
        <a:off x="2103890" y="1838632"/>
        <a:ext cx="1892345" cy="1587131"/>
      </dsp:txXfrm>
    </dsp:sp>
    <dsp:sp modelId="{E6547311-AF0E-4FCF-BDD0-47989B866E24}">
      <dsp:nvSpPr>
        <dsp:cNvPr id="0" name=""/>
        <dsp:cNvSpPr/>
      </dsp:nvSpPr>
      <dsp:spPr>
        <a:xfrm>
          <a:off x="4206496" y="872701"/>
          <a:ext cx="1892345"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6DFE2B-B7F2-4F30-B659-B552E321FADD}">
      <dsp:nvSpPr>
        <dsp:cNvPr id="0" name=""/>
        <dsp:cNvSpPr/>
      </dsp:nvSpPr>
      <dsp:spPr>
        <a:xfrm>
          <a:off x="6149305" y="802089"/>
          <a:ext cx="96719" cy="181665"/>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45C8DA-1E76-407A-B430-701BCCF29F00}">
      <dsp:nvSpPr>
        <dsp:cNvPr id="0" name=""/>
        <dsp:cNvSpPr/>
      </dsp:nvSpPr>
      <dsp:spPr>
        <a:xfrm>
          <a:off x="4730844" y="450911"/>
          <a:ext cx="843651" cy="84365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ru-RU" sz="3800" kern="1200" noProof="0">
              <a:latin typeface="Calibri" panose="020F0502020204030204" pitchFamily="34" charset="0"/>
            </a:rPr>
            <a:t>3</a:t>
          </a:r>
          <a:endParaRPr lang="ru-RU" sz="3800" kern="1200" noProof="0" dirty="0">
            <a:latin typeface="Calibri" panose="020F0502020204030204" pitchFamily="34" charset="0"/>
          </a:endParaRPr>
        </a:p>
      </dsp:txBody>
      <dsp:txXfrm>
        <a:off x="4854394" y="574461"/>
        <a:ext cx="596551" cy="596551"/>
      </dsp:txXfrm>
    </dsp:sp>
    <dsp:sp modelId="{D997FB1E-CF8D-4F5C-9E93-059F85035C01}">
      <dsp:nvSpPr>
        <dsp:cNvPr id="0" name=""/>
        <dsp:cNvSpPr/>
      </dsp:nvSpPr>
      <dsp:spPr>
        <a:xfrm>
          <a:off x="4206496" y="1460163"/>
          <a:ext cx="1892345"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latin typeface="Calibri" panose="020F0502020204030204" pitchFamily="34" charset="0"/>
              <a:cs typeface="Calibri" panose="020F0502020204030204" pitchFamily="34" charset="0"/>
            </a:rPr>
            <a:t>1925—1938 гг. — письменность на латинской основе</a:t>
          </a:r>
        </a:p>
      </dsp:txBody>
      <dsp:txXfrm>
        <a:off x="4206496" y="1838632"/>
        <a:ext cx="1892345" cy="1587131"/>
      </dsp:txXfrm>
    </dsp:sp>
    <dsp:sp modelId="{B301E9C0-66A8-4889-AB14-A827A90B7730}">
      <dsp:nvSpPr>
        <dsp:cNvPr id="0" name=""/>
        <dsp:cNvSpPr/>
      </dsp:nvSpPr>
      <dsp:spPr>
        <a:xfrm>
          <a:off x="6309103" y="872701"/>
          <a:ext cx="1892345"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20B667-F0A6-4456-B459-83C4807E6047}">
      <dsp:nvSpPr>
        <dsp:cNvPr id="0" name=""/>
        <dsp:cNvSpPr/>
      </dsp:nvSpPr>
      <dsp:spPr>
        <a:xfrm>
          <a:off x="8251911" y="802089"/>
          <a:ext cx="96719" cy="181665"/>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D1CCE4-82A5-468F-8BC5-15D0185DBB4E}">
      <dsp:nvSpPr>
        <dsp:cNvPr id="0" name=""/>
        <dsp:cNvSpPr/>
      </dsp:nvSpPr>
      <dsp:spPr>
        <a:xfrm>
          <a:off x="6833450" y="450911"/>
          <a:ext cx="843651" cy="84365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ru-RU" sz="3800" kern="1200" noProof="0">
              <a:latin typeface="Calibri" panose="020F0502020204030204" pitchFamily="34" charset="0"/>
            </a:rPr>
            <a:t>4</a:t>
          </a:r>
          <a:endParaRPr lang="ru-RU" sz="3800" kern="1200" noProof="0" dirty="0">
            <a:latin typeface="Calibri" panose="020F0502020204030204" pitchFamily="34" charset="0"/>
          </a:endParaRPr>
        </a:p>
      </dsp:txBody>
      <dsp:txXfrm>
        <a:off x="6957000" y="574461"/>
        <a:ext cx="596551" cy="596551"/>
      </dsp:txXfrm>
    </dsp:sp>
    <dsp:sp modelId="{12E9BEA5-B7F5-4B40-9B17-6A733AF73901}">
      <dsp:nvSpPr>
        <dsp:cNvPr id="0" name=""/>
        <dsp:cNvSpPr/>
      </dsp:nvSpPr>
      <dsp:spPr>
        <a:xfrm>
          <a:off x="6309103" y="1460163"/>
          <a:ext cx="1892345"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latin typeface="Calibri" panose="020F0502020204030204" pitchFamily="34" charset="0"/>
              <a:cs typeface="Calibri" panose="020F0502020204030204" pitchFamily="34" charset="0"/>
            </a:rPr>
            <a:t>с 1938 г. — современная письменность на основе кириллицы</a:t>
          </a:r>
        </a:p>
        <a:p>
          <a:pPr marL="0" lvl="0" algn="l" defTabSz="488950" rtl="0">
            <a:lnSpc>
              <a:spcPct val="90000"/>
            </a:lnSpc>
            <a:spcBef>
              <a:spcPct val="0"/>
            </a:spcBef>
            <a:spcAft>
              <a:spcPct val="35000"/>
            </a:spcAft>
            <a:buNone/>
          </a:pPr>
          <a:endParaRPr lang="ru-RU" sz="1100" kern="1200" noProof="0" dirty="0">
            <a:latin typeface="Calibri" panose="020F0502020204030204" pitchFamily="34" charset="0"/>
          </a:endParaRPr>
        </a:p>
      </dsp:txBody>
      <dsp:txXfrm>
        <a:off x="6309103" y="1838632"/>
        <a:ext cx="1892345" cy="1587131"/>
      </dsp:txXfrm>
    </dsp:sp>
    <dsp:sp modelId="{98FC13F5-E633-4E1D-AC5F-6F956633F8CC}">
      <dsp:nvSpPr>
        <dsp:cNvPr id="0" name=""/>
        <dsp:cNvSpPr/>
      </dsp:nvSpPr>
      <dsp:spPr>
        <a:xfrm>
          <a:off x="8411709" y="872701"/>
          <a:ext cx="946172"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0815D7-3BD6-44D4-A32A-A6FD819154DF}">
      <dsp:nvSpPr>
        <dsp:cNvPr id="0" name=""/>
        <dsp:cNvSpPr/>
      </dsp:nvSpPr>
      <dsp:spPr>
        <a:xfrm>
          <a:off x="8936057" y="450911"/>
          <a:ext cx="843651" cy="84365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ru-RU" sz="3800" kern="1200" noProof="0">
              <a:latin typeface="Calibri" panose="020F0502020204030204" pitchFamily="34" charset="0"/>
            </a:rPr>
            <a:t>5</a:t>
          </a:r>
          <a:endParaRPr lang="ru-RU" sz="3800" kern="1200" noProof="0" dirty="0">
            <a:latin typeface="Calibri" panose="020F0502020204030204" pitchFamily="34" charset="0"/>
          </a:endParaRPr>
        </a:p>
      </dsp:txBody>
      <dsp:txXfrm>
        <a:off x="9059607" y="574461"/>
        <a:ext cx="596551" cy="596551"/>
      </dsp:txXfrm>
    </dsp:sp>
    <dsp:sp modelId="{B116FA97-1FAE-40A9-8C85-DB8F4C91EF7C}">
      <dsp:nvSpPr>
        <dsp:cNvPr id="0" name=""/>
        <dsp:cNvSpPr/>
      </dsp:nvSpPr>
      <dsp:spPr>
        <a:xfrm>
          <a:off x="8411709" y="1460163"/>
          <a:ext cx="1892345"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latin typeface="Calibri" panose="020F0502020204030204" pitchFamily="34" charset="0"/>
              <a:cs typeface="Calibri" panose="020F0502020204030204" pitchFamily="34" charset="0"/>
            </a:rPr>
            <a:t>1990-е гг. — попытка создания письменности на латинской основе</a:t>
          </a:r>
          <a:endParaRPr lang="ru-RU" sz="1400" kern="1200" noProof="0" dirty="0">
            <a:latin typeface="Calibri" panose="020F0502020204030204" pitchFamily="34" charset="0"/>
            <a:cs typeface="Calibri" panose="020F0502020204030204" pitchFamily="34" charset="0"/>
          </a:endParaRPr>
        </a:p>
        <a:p>
          <a:pPr marL="0" lvl="0" algn="l" defTabSz="488950" rtl="0">
            <a:lnSpc>
              <a:spcPct val="90000"/>
            </a:lnSpc>
            <a:spcBef>
              <a:spcPct val="0"/>
            </a:spcBef>
            <a:spcAft>
              <a:spcPct val="35000"/>
            </a:spcAft>
            <a:buNone/>
          </a:pPr>
          <a:endParaRPr lang="ru-RU" sz="1100" kern="1200" noProof="0" dirty="0">
            <a:latin typeface="Calibri" panose="020F0502020204030204" pitchFamily="34" charset="0"/>
          </a:endParaRPr>
        </a:p>
      </dsp:txBody>
      <dsp:txXfrm>
        <a:off x="8411709" y="1838632"/>
        <a:ext cx="1892345" cy="1587131"/>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1">
  <dgm:title val="Стрелка нумерованного линейного процесса"/>
  <dgm:desc val="Используется для отображения хода выполнения задач, временной шкалы, последовательных этапов задачи, процесса или рабочего процесса, а также для выделения движения или направления. Для отображения этапов процесса, показанного в круге, были добавлены автоматические числа. Текст уровней 1 и 2 отображается в фигуре под названием UpArrowCallout. Кроме того, узлы соединены фигурой, напоминающей стрелку, подчеркивающей характер процесса."/>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0BCCEA4B-F3EB-4171-AE59-457154E02EEE}">
          <dgm:prSet phldrT="1"/>
          <dgm:t>
            <a:bodyPr rtlCol="0"/>
            <a:lstStyle/>
            <a:p>
              <a:pPr rtl="0"/>
              <a:r>
                <a:t>1</a:t>
              </a:r>
            </a:p>
          </dgm:t>
        </dgm:pt>
        <dgm:pt modelId="201" type="sibTrans" cxnId="{6E793552-5898-4293-8C7D-49823170C6CF}">
          <dgm:prSet phldrT="2"/>
          <dgm:t>
            <a:bodyPr rtlCol="0"/>
            <a:lstStyle/>
            <a:p>
              <a:pPr rtl="0"/>
              <a:r>
                <a:t>2</a:t>
              </a:r>
            </a:p>
          </dgm:t>
        </dgm:pt>
        <dgm:pt modelId="301" type="sibTrans" cxnId="{E37CDDB0-D246-4BF3-A6BB-E15F509C93D9}">
          <dgm:prSet phldrT="3"/>
          <dgm:t>
            <a:bodyPr rtlCol="0"/>
            <a:lstStyle/>
            <a:p>
              <a:pPr rtl="0"/>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DBA6C86A-E696-4915-84A9-365D513683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75EFA275-E5BD-42D5-86C3-D4A66EF382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51AAA4C-3848-4479-8BAE-7416C69D838B}" type="datetime1">
              <a:rPr lang="ru-RU" smtClean="0"/>
              <a:t>28.04.2025</a:t>
            </a:fld>
            <a:endParaRPr lang="ru-RU"/>
          </a:p>
        </p:txBody>
      </p:sp>
      <p:sp>
        <p:nvSpPr>
          <p:cNvPr id="4" name="Нижний колонтитул 3">
            <a:extLst>
              <a:ext uri="{FF2B5EF4-FFF2-40B4-BE49-F238E27FC236}">
                <a16:creationId xmlns:a16="http://schemas.microsoft.com/office/drawing/2014/main" id="{0D08037F-BC33-4B71-9390-1FCCB44C83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7F7A39EB-596B-48AB-BC3E-069215B769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BEDFD5B-C328-43D8-A4C7-929BECA315CE}" type="slidenum">
              <a:rPr lang="ru-RU" smtClean="0"/>
              <a:t>‹#›</a:t>
            </a:fld>
            <a:endParaRPr lang="ru-RU"/>
          </a:p>
        </p:txBody>
      </p:sp>
    </p:spTree>
    <p:extLst>
      <p:ext uri="{BB962C8B-B14F-4D97-AF65-F5344CB8AC3E}">
        <p14:creationId xmlns:p14="http://schemas.microsoft.com/office/powerpoint/2010/main" val="28027013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4EF7297-E696-42FA-BD5C-58A12FB6DD65}" type="datetime1">
              <a:rPr lang="ru-RU" noProof="0" smtClean="0"/>
              <a:t>24.04.2025</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F8D0E63-0F6A-47B0-8BD1-6E95B004C872}" type="slidenum">
              <a:rPr lang="ru-RU" noProof="0" smtClean="0"/>
              <a:t>‹#›</a:t>
            </a:fld>
            <a:endParaRPr lang="ru-RU" noProof="0"/>
          </a:p>
        </p:txBody>
      </p:sp>
    </p:spTree>
    <p:extLst>
      <p:ext uri="{BB962C8B-B14F-4D97-AF65-F5344CB8AC3E}">
        <p14:creationId xmlns:p14="http://schemas.microsoft.com/office/powerpoint/2010/main" val="5323284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FF8D0E63-0F6A-47B0-8BD1-6E95B004C872}" type="slidenum">
              <a:rPr lang="ru-RU" smtClean="0"/>
              <a:t>1</a:t>
            </a:fld>
            <a:endParaRPr lang="ru-RU"/>
          </a:p>
        </p:txBody>
      </p:sp>
    </p:spTree>
    <p:extLst>
      <p:ext uri="{BB962C8B-B14F-4D97-AF65-F5344CB8AC3E}">
        <p14:creationId xmlns:p14="http://schemas.microsoft.com/office/powerpoint/2010/main" val="4177343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FF8D0E63-0F6A-47B0-8BD1-6E95B004C872}" type="slidenum">
              <a:rPr lang="ru-RU" smtClean="0"/>
              <a:t>2</a:t>
            </a:fld>
            <a:endParaRPr lang="ru-RU"/>
          </a:p>
        </p:txBody>
      </p:sp>
    </p:spTree>
    <p:extLst>
      <p:ext uri="{BB962C8B-B14F-4D97-AF65-F5344CB8AC3E}">
        <p14:creationId xmlns:p14="http://schemas.microsoft.com/office/powerpoint/2010/main" val="1634103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FF8D0E63-0F6A-47B0-8BD1-6E95B004C872}" type="slidenum">
              <a:rPr lang="ru-RU" smtClean="0"/>
              <a:t>4</a:t>
            </a:fld>
            <a:endParaRPr lang="ru-RU"/>
          </a:p>
        </p:txBody>
      </p:sp>
    </p:spTree>
    <p:extLst>
      <p:ext uri="{BB962C8B-B14F-4D97-AF65-F5344CB8AC3E}">
        <p14:creationId xmlns:p14="http://schemas.microsoft.com/office/powerpoint/2010/main" val="135204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FF8D0E63-0F6A-47B0-8BD1-6E95B004C872}" type="slidenum">
              <a:rPr lang="ru-RU" smtClean="0"/>
              <a:t>5</a:t>
            </a:fld>
            <a:endParaRPr lang="ru-RU"/>
          </a:p>
        </p:txBody>
      </p:sp>
    </p:spTree>
    <p:extLst>
      <p:ext uri="{BB962C8B-B14F-4D97-AF65-F5344CB8AC3E}">
        <p14:creationId xmlns:p14="http://schemas.microsoft.com/office/powerpoint/2010/main" val="1795520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FF8D0E63-0F6A-47B0-8BD1-6E95B004C872}" type="slidenum">
              <a:rPr lang="ru-RU" smtClean="0"/>
              <a:t>7</a:t>
            </a:fld>
            <a:endParaRPr lang="ru-RU"/>
          </a:p>
        </p:txBody>
      </p:sp>
    </p:spTree>
    <p:extLst>
      <p:ext uri="{BB962C8B-B14F-4D97-AF65-F5344CB8AC3E}">
        <p14:creationId xmlns:p14="http://schemas.microsoft.com/office/powerpoint/2010/main" val="2511559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FF8D0E63-0F6A-47B0-8BD1-6E95B004C872}" type="slidenum">
              <a:rPr lang="ru-RU" noProof="0" smtClean="0"/>
              <a:t>12</a:t>
            </a:fld>
            <a:endParaRPr lang="ru-RU" noProof="0"/>
          </a:p>
        </p:txBody>
      </p:sp>
    </p:spTree>
    <p:extLst>
      <p:ext uri="{BB962C8B-B14F-4D97-AF65-F5344CB8AC3E}">
        <p14:creationId xmlns:p14="http://schemas.microsoft.com/office/powerpoint/2010/main" val="1441359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Графический объект 33" descr="Tag=AccentColor&#10;Flavor=Light&#10;Target=Fill">
            <a:extLst>
              <a:ext uri="{FF2B5EF4-FFF2-40B4-BE49-F238E27FC236}">
                <a16:creationId xmlns:a16="http://schemas.microsoft.com/office/drawing/2014/main" id="{A4E7DAC5-621F-40E6-ACD2-590570CC84F8}"/>
              </a:ext>
            </a:extLst>
          </p:cNvPr>
          <p:cNvSpPr>
            <a:spLocks noChangeAspect="1"/>
          </p:cNvSpPr>
          <p:nvPr userDrawn="1"/>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pPr rtl="0"/>
            <a:endParaRPr lang="ru-RU" noProof="0">
              <a:latin typeface="Calibri" panose="020F0502020204030204" pitchFamily="34" charset="0"/>
            </a:endParaRPr>
          </a:p>
        </p:txBody>
      </p:sp>
      <p:sp>
        <p:nvSpPr>
          <p:cNvPr id="2" name="Заголовок 1">
            <a:extLst>
              <a:ext uri="{FF2B5EF4-FFF2-40B4-BE49-F238E27FC236}">
                <a16:creationId xmlns:a16="http://schemas.microsoft.com/office/drawing/2014/main" id="{24EF9DF8-704A-44AE-8850-307DDACC9387}"/>
              </a:ext>
            </a:extLst>
          </p:cNvPr>
          <p:cNvSpPr>
            <a:spLocks noGrp="1"/>
          </p:cNvSpPr>
          <p:nvPr>
            <p:ph type="ctrTitle"/>
          </p:nvPr>
        </p:nvSpPr>
        <p:spPr>
          <a:xfrm>
            <a:off x="2560320" y="960120"/>
            <a:ext cx="7077456" cy="2898648"/>
          </a:xfrm>
        </p:spPr>
        <p:txBody>
          <a:bodyPr rtlCol="0" anchor="b">
            <a:noAutofit/>
          </a:bodyPr>
          <a:lstStyle>
            <a:lvl1pPr algn="ctr">
              <a:defRPr sz="8800">
                <a:solidFill>
                  <a:schemeClr val="bg1"/>
                </a:solidFill>
              </a:defRPr>
            </a:lvl1pPr>
          </a:lstStyle>
          <a:p>
            <a:pPr rtl="0"/>
            <a:r>
              <a:rPr lang="ru-RU" noProof="0"/>
              <a:t>Образец заголовка</a:t>
            </a:r>
          </a:p>
        </p:txBody>
      </p:sp>
      <p:sp>
        <p:nvSpPr>
          <p:cNvPr id="3" name="Подзаголовок 2">
            <a:extLst>
              <a:ext uri="{FF2B5EF4-FFF2-40B4-BE49-F238E27FC236}">
                <a16:creationId xmlns:a16="http://schemas.microsoft.com/office/drawing/2014/main" id="{3CC72E09-06F3-48B9-9B95-DE15EC98017B}"/>
              </a:ext>
            </a:extLst>
          </p:cNvPr>
          <p:cNvSpPr>
            <a:spLocks noGrp="1"/>
          </p:cNvSpPr>
          <p:nvPr>
            <p:ph type="subTitle" idx="1"/>
          </p:nvPr>
        </p:nvSpPr>
        <p:spPr>
          <a:xfrm>
            <a:off x="2633472" y="4535424"/>
            <a:ext cx="6931152" cy="941832"/>
          </a:xfrm>
        </p:spPr>
        <p:txBody>
          <a:bodyPr rtlCol="0">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11" name="Прямоугольник 6">
            <a:extLst>
              <a:ext uri="{FF2B5EF4-FFF2-40B4-BE49-F238E27FC236}">
                <a16:creationId xmlns:a16="http://schemas.microsoft.com/office/drawing/2014/main" id="{371B7A5D-C918-4744-A5FA-75C904B3B8D4}"/>
              </a:ext>
            </a:extLst>
          </p:cNvPr>
          <p:cNvSpPr/>
          <p:nvPr userDrawn="1"/>
        </p:nvSpPr>
        <p:spPr>
          <a:xfrm>
            <a:off x="3974206" y="411333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Tree>
    <p:extLst>
      <p:ext uri="{BB962C8B-B14F-4D97-AF65-F5344CB8AC3E}">
        <p14:creationId xmlns:p14="http://schemas.microsoft.com/office/powerpoint/2010/main" val="1815689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Повестка">
    <p:spTree>
      <p:nvGrpSpPr>
        <p:cNvPr id="1" name=""/>
        <p:cNvGrpSpPr/>
        <p:nvPr/>
      </p:nvGrpSpPr>
      <p:grpSpPr>
        <a:xfrm>
          <a:off x="0" y="0"/>
          <a:ext cx="0" cy="0"/>
          <a:chOff x="0" y="0"/>
          <a:chExt cx="0" cy="0"/>
        </a:xfrm>
      </p:grpSpPr>
      <p:sp>
        <p:nvSpPr>
          <p:cNvPr id="7" name="Полилиния: фигура 6" descr="Tag=AccentColor&#10;Flavor=Light&#10;Target=Fill">
            <a:extLst>
              <a:ext uri="{FF2B5EF4-FFF2-40B4-BE49-F238E27FC236}">
                <a16:creationId xmlns:a16="http://schemas.microsoft.com/office/drawing/2014/main" id="{77CE2522-15B5-4BC5-91A9-523F325A8324}"/>
              </a:ext>
            </a:extLst>
          </p:cNvPr>
          <p:cNvSpPr/>
          <p:nvPr userDrawn="1"/>
        </p:nvSpPr>
        <p:spPr>
          <a:xfrm>
            <a:off x="5477731" y="0"/>
            <a:ext cx="6714269" cy="6858000"/>
          </a:xfrm>
          <a:custGeom>
            <a:avLst/>
            <a:gdLst>
              <a:gd name="connsiteX0" fmla="*/ 1097203 w 6714269"/>
              <a:gd name="connsiteY0" fmla="*/ 0 h 6858000"/>
              <a:gd name="connsiteX1" fmla="*/ 1154155 w 6714269"/>
              <a:gd name="connsiteY1" fmla="*/ 0 h 6858000"/>
              <a:gd name="connsiteX2" fmla="*/ 972305 w 6714269"/>
              <a:gd name="connsiteY2" fmla="*/ 343212 h 6858000"/>
              <a:gd name="connsiteX3" fmla="*/ 780524 w 6714269"/>
              <a:gd name="connsiteY3" fmla="*/ 761067 h 6858000"/>
              <a:gd name="connsiteX4" fmla="*/ 737045 w 6714269"/>
              <a:gd name="connsiteY4" fmla="*/ 865164 h 6858000"/>
              <a:gd name="connsiteX5" fmla="*/ 762322 w 6714269"/>
              <a:gd name="connsiteY5" fmla="*/ 830676 h 6858000"/>
              <a:gd name="connsiteX6" fmla="*/ 1118805 w 6714269"/>
              <a:gd name="connsiteY6" fmla="*/ 160440 h 6858000"/>
              <a:gd name="connsiteX7" fmla="*/ 1221640 w 6714269"/>
              <a:gd name="connsiteY7" fmla="*/ 0 h 6858000"/>
              <a:gd name="connsiteX8" fmla="*/ 6714269 w 6714269"/>
              <a:gd name="connsiteY8" fmla="*/ 0 h 6858000"/>
              <a:gd name="connsiteX9" fmla="*/ 6714269 w 6714269"/>
              <a:gd name="connsiteY9" fmla="*/ 6858000 h 6858000"/>
              <a:gd name="connsiteX10" fmla="*/ 704817 w 6714269"/>
              <a:gd name="connsiteY10" fmla="*/ 6858000 h 6858000"/>
              <a:gd name="connsiteX11" fmla="*/ 618717 w 6714269"/>
              <a:gd name="connsiteY11" fmla="*/ 6672538 h 6858000"/>
              <a:gd name="connsiteX12" fmla="*/ 309324 w 6714269"/>
              <a:gd name="connsiteY12" fmla="*/ 5833618 h 6858000"/>
              <a:gd name="connsiteX13" fmla="*/ 209850 w 6714269"/>
              <a:gd name="connsiteY13" fmla="*/ 5484180 h 6858000"/>
              <a:gd name="connsiteX14" fmla="*/ 211619 w 6714269"/>
              <a:gd name="connsiteY14" fmla="*/ 5517653 h 6858000"/>
              <a:gd name="connsiteX15" fmla="*/ 361778 w 6714269"/>
              <a:gd name="connsiteY15" fmla="*/ 6145524 h 6858000"/>
              <a:gd name="connsiteX16" fmla="*/ 591356 w 6714269"/>
              <a:gd name="connsiteY16" fmla="*/ 6843306 h 6858000"/>
              <a:gd name="connsiteX17" fmla="*/ 597415 w 6714269"/>
              <a:gd name="connsiteY17" fmla="*/ 6858000 h 6858000"/>
              <a:gd name="connsiteX18" fmla="*/ 545224 w 6714269"/>
              <a:gd name="connsiteY18" fmla="*/ 6858000 h 6858000"/>
              <a:gd name="connsiteX19" fmla="*/ 533604 w 6714269"/>
              <a:gd name="connsiteY19" fmla="*/ 6830072 h 6858000"/>
              <a:gd name="connsiteX20" fmla="*/ 169657 w 6714269"/>
              <a:gd name="connsiteY20" fmla="*/ 5556577 h 6858000"/>
              <a:gd name="connsiteX21" fmla="*/ 12169 w 6714269"/>
              <a:gd name="connsiteY21" fmla="*/ 4362835 h 6858000"/>
              <a:gd name="connsiteX22" fmla="*/ 46168 w 6714269"/>
              <a:gd name="connsiteY22" fmla="*/ 3338487 h 6858000"/>
              <a:gd name="connsiteX23" fmla="*/ 490574 w 6714269"/>
              <a:gd name="connsiteY23" fmla="*/ 1381078 h 6858000"/>
              <a:gd name="connsiteX24" fmla="*/ 984701 w 6714269"/>
              <a:gd name="connsiteY24"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14269"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6714269" y="0"/>
                </a:lnTo>
                <a:lnTo>
                  <a:pt x="6714269"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1"/>
          </a:solidFill>
          <a:ln w="6857" cap="flat">
            <a:noFill/>
            <a:prstDash val="solid"/>
            <a:miter/>
          </a:ln>
        </p:spPr>
        <p:txBody>
          <a:bodyPr wrap="square" rtlCol="0" anchor="ctr">
            <a:noAutofit/>
          </a:bodyPr>
          <a:lstStyle/>
          <a:p>
            <a:pPr rtl="0"/>
            <a:endParaRPr lang="ru-RU" noProof="0">
              <a:latin typeface="Calibri" panose="020F0502020204030204" pitchFamily="34" charset="0"/>
            </a:endParaRPr>
          </a:p>
        </p:txBody>
      </p:sp>
      <p:sp>
        <p:nvSpPr>
          <p:cNvPr id="2" name="Заголовок 1">
            <a:extLst>
              <a:ext uri="{FF2B5EF4-FFF2-40B4-BE49-F238E27FC236}">
                <a16:creationId xmlns:a16="http://schemas.microsoft.com/office/drawing/2014/main" id="{465D02BC-5A24-47F7-A4DF-B93FBC0C51B0}"/>
              </a:ext>
            </a:extLst>
          </p:cNvPr>
          <p:cNvSpPr>
            <a:spLocks noGrp="1"/>
          </p:cNvSpPr>
          <p:nvPr>
            <p:ph type="title"/>
          </p:nvPr>
        </p:nvSpPr>
        <p:spPr>
          <a:xfrm>
            <a:off x="1133856" y="649224"/>
            <a:ext cx="4178808" cy="5568696"/>
          </a:xfrm>
        </p:spPr>
        <p:txBody>
          <a:bodyPr rtlCol="0">
            <a:noAutofit/>
          </a:bodyPr>
          <a:lstStyle>
            <a:lvl1pPr>
              <a:defRPr sz="7200"/>
            </a:lvl1pPr>
          </a:lstStyle>
          <a:p>
            <a:pPr rtl="0"/>
            <a:r>
              <a:rPr lang="ru-RU" noProof="0"/>
              <a:t>Образец заголовка</a:t>
            </a:r>
          </a:p>
        </p:txBody>
      </p:sp>
      <p:sp>
        <p:nvSpPr>
          <p:cNvPr id="3" name="Объект 2">
            <a:extLst>
              <a:ext uri="{FF2B5EF4-FFF2-40B4-BE49-F238E27FC236}">
                <a16:creationId xmlns:a16="http://schemas.microsoft.com/office/drawing/2014/main" id="{48E9219E-EE74-4093-94D6-F663E059C504}"/>
              </a:ext>
            </a:extLst>
          </p:cNvPr>
          <p:cNvSpPr>
            <a:spLocks noGrp="1"/>
          </p:cNvSpPr>
          <p:nvPr>
            <p:ph idx="1" hasCustomPrompt="1"/>
          </p:nvPr>
        </p:nvSpPr>
        <p:spPr>
          <a:xfrm>
            <a:off x="6364224" y="1307592"/>
            <a:ext cx="4992624" cy="4251960"/>
          </a:xfrm>
        </p:spPr>
        <p:txBody>
          <a:bodyPr rtlCol="0" anchor="ctr">
            <a:normAutofit/>
          </a:bodyPr>
          <a:lstStyle>
            <a:lvl1pPr marL="0" indent="0">
              <a:buNone/>
              <a:defRPr sz="4400">
                <a:solidFill>
                  <a:schemeClr val="bg1"/>
                </a:solidFill>
              </a:defRPr>
            </a:lvl1pPr>
            <a:lvl2pPr marL="228600">
              <a:defRPr sz="4000">
                <a:solidFill>
                  <a:schemeClr val="bg1"/>
                </a:solidFill>
              </a:defRPr>
            </a:lvl2pPr>
            <a:lvl3pPr marL="457200">
              <a:defRPr sz="3600">
                <a:solidFill>
                  <a:schemeClr val="bg1"/>
                </a:solidFill>
              </a:defRPr>
            </a:lvl3pPr>
            <a:lvl4pPr>
              <a:defRPr sz="1800">
                <a:solidFill>
                  <a:schemeClr val="bg1"/>
                </a:solidFill>
              </a:defRPr>
            </a:lvl4pPr>
            <a:lvl5pPr>
              <a:defRPr sz="1800">
                <a:solidFill>
                  <a:schemeClr val="bg1"/>
                </a:solidFill>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p:txBody>
      </p:sp>
      <p:sp>
        <p:nvSpPr>
          <p:cNvPr id="4" name="Дата 3">
            <a:extLst>
              <a:ext uri="{FF2B5EF4-FFF2-40B4-BE49-F238E27FC236}">
                <a16:creationId xmlns:a16="http://schemas.microsoft.com/office/drawing/2014/main" id="{82A61642-BFBA-48AE-A29C-C2AA7386AE95}"/>
              </a:ext>
            </a:extLst>
          </p:cNvPr>
          <p:cNvSpPr>
            <a:spLocks noGrp="1"/>
          </p:cNvSpPr>
          <p:nvPr>
            <p:ph type="dt" sz="half" idx="10"/>
          </p:nvPr>
        </p:nvSpPr>
        <p:spPr>
          <a:xfrm>
            <a:off x="838200" y="6356350"/>
            <a:ext cx="2286000" cy="365125"/>
          </a:xfrm>
        </p:spPr>
        <p:txBody>
          <a:bodyPr rtlCol="0"/>
          <a:lstStyle>
            <a:lvl1pPr>
              <a:defRPr>
                <a:solidFill>
                  <a:schemeClr val="tx1"/>
                </a:solidFill>
              </a:defRPr>
            </a:lvl1pPr>
          </a:lstStyle>
          <a:p>
            <a:pPr rtl="0"/>
            <a:r>
              <a:rPr lang="ru-RU" noProof="0"/>
              <a:t>03.09.20ГГ</a:t>
            </a:r>
          </a:p>
        </p:txBody>
      </p:sp>
      <p:sp>
        <p:nvSpPr>
          <p:cNvPr id="5" name="Нижний колонтитул 4">
            <a:extLst>
              <a:ext uri="{FF2B5EF4-FFF2-40B4-BE49-F238E27FC236}">
                <a16:creationId xmlns:a16="http://schemas.microsoft.com/office/drawing/2014/main" id="{2AD2029B-6646-4DBF-A302-76A513FC64DB}"/>
              </a:ext>
            </a:extLst>
          </p:cNvPr>
          <p:cNvSpPr>
            <a:spLocks noGrp="1"/>
          </p:cNvSpPr>
          <p:nvPr>
            <p:ph type="ftr" sz="quarter" idx="11"/>
          </p:nvPr>
        </p:nvSpPr>
        <p:spPr>
          <a:xfrm>
            <a:off x="6364224" y="6355080"/>
            <a:ext cx="3200400" cy="365125"/>
          </a:xfrm>
        </p:spPr>
        <p:txBody>
          <a:bodyPr rtlCol="0"/>
          <a:lstStyle>
            <a:lvl1pPr algn="l">
              <a:defRPr>
                <a:solidFill>
                  <a:schemeClr val="bg1"/>
                </a:solidFill>
              </a:defRPr>
            </a:lvl1pPr>
          </a:lstStyle>
          <a:p>
            <a:pPr rtl="0"/>
            <a:r>
              <a:rPr lang="ru-RU" noProof="0">
                <a:solidFill>
                  <a:schemeClr val="bg1"/>
                </a:solidFill>
              </a:rPr>
              <a:t>Название презентации</a:t>
            </a:r>
          </a:p>
        </p:txBody>
      </p:sp>
      <p:sp>
        <p:nvSpPr>
          <p:cNvPr id="6" name="Номер слайда 5">
            <a:extLst>
              <a:ext uri="{FF2B5EF4-FFF2-40B4-BE49-F238E27FC236}">
                <a16:creationId xmlns:a16="http://schemas.microsoft.com/office/drawing/2014/main" id="{9E6D4DFD-766F-4E45-A00C-2B5E8CE9A908}"/>
              </a:ext>
            </a:extLst>
          </p:cNvPr>
          <p:cNvSpPr>
            <a:spLocks noGrp="1"/>
          </p:cNvSpPr>
          <p:nvPr>
            <p:ph type="sldNum" sz="quarter" idx="12"/>
          </p:nvPr>
        </p:nvSpPr>
        <p:spPr>
          <a:xfrm>
            <a:off x="10067544" y="6355080"/>
            <a:ext cx="1280160" cy="365125"/>
          </a:xfrm>
        </p:spPr>
        <p:txBody>
          <a:bodyPr rtlCol="0"/>
          <a:lstStyle>
            <a:lvl1pPr>
              <a:defRPr>
                <a:solidFill>
                  <a:schemeClr val="bg1"/>
                </a:solidFill>
              </a:defRPr>
            </a:lvl1pPr>
          </a:lstStyle>
          <a:p>
            <a:pPr rtl="0"/>
            <a:fld id="{2C18C1E5-FB55-42F5-BD6D-9CC153FCDBE6}" type="slidenum">
              <a:rPr lang="ru-RU" noProof="0" smtClean="0"/>
              <a:pPr/>
              <a:t>‹#›</a:t>
            </a:fld>
            <a:endParaRPr lang="ru-RU" noProof="0">
              <a:solidFill>
                <a:schemeClr val="bg1"/>
              </a:solidFill>
            </a:endParaRPr>
          </a:p>
        </p:txBody>
      </p:sp>
    </p:spTree>
    <p:extLst>
      <p:ext uri="{BB962C8B-B14F-4D97-AF65-F5344CB8AC3E}">
        <p14:creationId xmlns:p14="http://schemas.microsoft.com/office/powerpoint/2010/main" val="4232205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с 2 рисунками">
    <p:spTree>
      <p:nvGrpSpPr>
        <p:cNvPr id="1" name=""/>
        <p:cNvGrpSpPr/>
        <p:nvPr/>
      </p:nvGrpSpPr>
      <p:grpSpPr>
        <a:xfrm>
          <a:off x="0" y="0"/>
          <a:ext cx="0" cy="0"/>
          <a:chOff x="0" y="0"/>
          <a:chExt cx="0" cy="0"/>
        </a:xfrm>
      </p:grpSpPr>
      <p:sp>
        <p:nvSpPr>
          <p:cNvPr id="20" name="Рисунок 19">
            <a:extLst>
              <a:ext uri="{FF2B5EF4-FFF2-40B4-BE49-F238E27FC236}">
                <a16:creationId xmlns:a16="http://schemas.microsoft.com/office/drawing/2014/main" id="{17D0AB67-E176-475C-977C-73640253B922}"/>
              </a:ext>
            </a:extLst>
          </p:cNvPr>
          <p:cNvSpPr>
            <a:spLocks noGrp="1"/>
          </p:cNvSpPr>
          <p:nvPr>
            <p:ph type="pic" sz="quarter" idx="14"/>
          </p:nvPr>
        </p:nvSpPr>
        <p:spPr>
          <a:xfrm>
            <a:off x="2" y="4361970"/>
            <a:ext cx="4038599" cy="2496030"/>
          </a:xfrm>
          <a:custGeom>
            <a:avLst/>
            <a:gdLst>
              <a:gd name="connsiteX0" fmla="*/ 2464753 w 4038599"/>
              <a:gd name="connsiteY0" fmla="*/ 4 h 2496030"/>
              <a:gd name="connsiteX1" fmla="*/ 2599067 w 4038599"/>
              <a:gd name="connsiteY1" fmla="*/ 4428 h 2496030"/>
              <a:gd name="connsiteX2" fmla="*/ 3052443 w 4038599"/>
              <a:gd name="connsiteY2" fmla="*/ 14222 h 2496030"/>
              <a:gd name="connsiteX3" fmla="*/ 3417420 w 4038599"/>
              <a:gd name="connsiteY3" fmla="*/ 9782 h 2496030"/>
              <a:gd name="connsiteX4" fmla="*/ 3757835 w 4038599"/>
              <a:gd name="connsiteY4" fmla="*/ 19315 h 2496030"/>
              <a:gd name="connsiteX5" fmla="*/ 3892671 w 4038599"/>
              <a:gd name="connsiteY5" fmla="*/ 13177 h 2496030"/>
              <a:gd name="connsiteX6" fmla="*/ 4016790 w 4038599"/>
              <a:gd name="connsiteY6" fmla="*/ 8134 h 2496030"/>
              <a:gd name="connsiteX7" fmla="*/ 4034037 w 4038599"/>
              <a:gd name="connsiteY7" fmla="*/ 8999 h 2496030"/>
              <a:gd name="connsiteX8" fmla="*/ 4035370 w 4038599"/>
              <a:gd name="connsiteY8" fmla="*/ 62503 h 2496030"/>
              <a:gd name="connsiteX9" fmla="*/ 4020562 w 4038599"/>
              <a:gd name="connsiteY9" fmla="*/ 231143 h 2496030"/>
              <a:gd name="connsiteX10" fmla="*/ 4019168 w 4038599"/>
              <a:gd name="connsiteY10" fmla="*/ 393470 h 2496030"/>
              <a:gd name="connsiteX11" fmla="*/ 4014100 w 4038599"/>
              <a:gd name="connsiteY11" fmla="*/ 651618 h 2496030"/>
              <a:gd name="connsiteX12" fmla="*/ 4019295 w 4038599"/>
              <a:gd name="connsiteY12" fmla="*/ 902406 h 2496030"/>
              <a:gd name="connsiteX13" fmla="*/ 4033231 w 4038599"/>
              <a:gd name="connsiteY13" fmla="*/ 1078946 h 2496030"/>
              <a:gd name="connsiteX14" fmla="*/ 4011566 w 4038599"/>
              <a:gd name="connsiteY14" fmla="*/ 1189872 h 2496030"/>
              <a:gd name="connsiteX15" fmla="*/ 4011566 w 4038599"/>
              <a:gd name="connsiteY15" fmla="*/ 1387989 h 2496030"/>
              <a:gd name="connsiteX16" fmla="*/ 4038599 w 4038599"/>
              <a:gd name="connsiteY16" fmla="*/ 1495613 h 2496030"/>
              <a:gd name="connsiteX17" fmla="*/ 4038599 w 4038599"/>
              <a:gd name="connsiteY17" fmla="*/ 1746509 h 2496030"/>
              <a:gd name="connsiteX18" fmla="*/ 4038283 w 4038599"/>
              <a:gd name="connsiteY18" fmla="*/ 1749734 h 2496030"/>
              <a:gd name="connsiteX19" fmla="*/ 4026896 w 4038599"/>
              <a:gd name="connsiteY19" fmla="*/ 1837274 h 2496030"/>
              <a:gd name="connsiteX20" fmla="*/ 4029684 w 4038599"/>
              <a:gd name="connsiteY20" fmla="*/ 2121948 h 2496030"/>
              <a:gd name="connsiteX21" fmla="*/ 4032978 w 4038599"/>
              <a:gd name="connsiteY21" fmla="*/ 2359155 h 2496030"/>
              <a:gd name="connsiteX22" fmla="*/ 4023519 w 4038599"/>
              <a:gd name="connsiteY22" fmla="*/ 2496030 h 2496030"/>
              <a:gd name="connsiteX23" fmla="*/ 0 w 4038599"/>
              <a:gd name="connsiteY23" fmla="*/ 2496030 h 2496030"/>
              <a:gd name="connsiteX24" fmla="*/ 0 w 4038599"/>
              <a:gd name="connsiteY24" fmla="*/ 12459 h 2496030"/>
              <a:gd name="connsiteX25" fmla="*/ 17104 w 4038599"/>
              <a:gd name="connsiteY25" fmla="*/ 15006 h 2496030"/>
              <a:gd name="connsiteX26" fmla="*/ 216416 w 4038599"/>
              <a:gd name="connsiteY26" fmla="*/ 7824 h 2496030"/>
              <a:gd name="connsiteX27" fmla="*/ 651370 w 4038599"/>
              <a:gd name="connsiteY27" fmla="*/ 17748 h 2496030"/>
              <a:gd name="connsiteX28" fmla="*/ 958396 w 4038599"/>
              <a:gd name="connsiteY28" fmla="*/ 14092 h 2496030"/>
              <a:gd name="connsiteX29" fmla="*/ 1519486 w 4038599"/>
              <a:gd name="connsiteY29" fmla="*/ 21666 h 2496030"/>
              <a:gd name="connsiteX30" fmla="*/ 2062411 w 4038599"/>
              <a:gd name="connsiteY30" fmla="*/ 17487 h 2496030"/>
              <a:gd name="connsiteX31" fmla="*/ 2464753 w 4038599"/>
              <a:gd name="connsiteY31" fmla="*/ 4 h 249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38599"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lnTo>
                  <a:pt x="4038599" y="1495613"/>
                </a:lnTo>
                <a:lnTo>
                  <a:pt x="4038599" y="1746509"/>
                </a:lnTo>
                <a:lnTo>
                  <a:pt x="4038283" y="1749734"/>
                </a:lnTo>
                <a:cubicBezTo>
                  <a:pt x="4035575" y="1779147"/>
                  <a:pt x="4032408" y="180846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txBody>
          <a:bodyPr wrap="square" rtlCol="0" anchor="ctr">
            <a:noAutofit/>
          </a:bodyPr>
          <a:lstStyle>
            <a:lvl1pPr algn="ctr">
              <a:buNone/>
              <a:defRPr sz="2400"/>
            </a:lvl1pPr>
          </a:lstStyle>
          <a:p>
            <a:pPr rtl="0"/>
            <a:r>
              <a:rPr lang="ru-RU" noProof="0"/>
              <a:t>Вставка рисунка</a:t>
            </a:r>
          </a:p>
        </p:txBody>
      </p:sp>
      <p:sp>
        <p:nvSpPr>
          <p:cNvPr id="16" name="Рисунок 15">
            <a:extLst>
              <a:ext uri="{FF2B5EF4-FFF2-40B4-BE49-F238E27FC236}">
                <a16:creationId xmlns:a16="http://schemas.microsoft.com/office/drawing/2014/main" id="{2ABE113B-49CB-42B2-AC93-B3DF04407878}"/>
              </a:ext>
            </a:extLst>
          </p:cNvPr>
          <p:cNvSpPr>
            <a:spLocks noGrp="1"/>
          </p:cNvSpPr>
          <p:nvPr>
            <p:ph type="pic" sz="quarter" idx="13"/>
          </p:nvPr>
        </p:nvSpPr>
        <p:spPr>
          <a:xfrm>
            <a:off x="0" y="0"/>
            <a:ext cx="4041336" cy="4193763"/>
          </a:xfrm>
          <a:custGeom>
            <a:avLst/>
            <a:gdLst>
              <a:gd name="connsiteX0" fmla="*/ 0 w 4041336"/>
              <a:gd name="connsiteY0" fmla="*/ 0 h 4193763"/>
              <a:gd name="connsiteX1" fmla="*/ 4019848 w 4041336"/>
              <a:gd name="connsiteY1" fmla="*/ 0 h 4193763"/>
              <a:gd name="connsiteX2" fmla="*/ 4021195 w 4041336"/>
              <a:gd name="connsiteY2" fmla="*/ 11419 h 4193763"/>
              <a:gd name="connsiteX3" fmla="*/ 4037665 w 4041336"/>
              <a:gd name="connsiteY3" fmla="*/ 264364 h 4193763"/>
              <a:gd name="connsiteX4" fmla="*/ 4034118 w 4041336"/>
              <a:gd name="connsiteY4" fmla="*/ 574168 h 4193763"/>
              <a:gd name="connsiteX5" fmla="*/ 4026263 w 4041336"/>
              <a:gd name="connsiteY5" fmla="*/ 838028 h 4193763"/>
              <a:gd name="connsiteX6" fmla="*/ 4026263 w 4041336"/>
              <a:gd name="connsiteY6" fmla="*/ 847166 h 4193763"/>
              <a:gd name="connsiteX7" fmla="*/ 4026263 w 4041336"/>
              <a:gd name="connsiteY7" fmla="*/ 1138186 h 4193763"/>
              <a:gd name="connsiteX8" fmla="*/ 4024109 w 4041336"/>
              <a:gd name="connsiteY8" fmla="*/ 1259137 h 4193763"/>
              <a:gd name="connsiteX9" fmla="*/ 4016887 w 4041336"/>
              <a:gd name="connsiteY9" fmla="*/ 1412960 h 4193763"/>
              <a:gd name="connsiteX10" fmla="*/ 4026263 w 4041336"/>
              <a:gd name="connsiteY10" fmla="*/ 1539116 h 4193763"/>
              <a:gd name="connsiteX11" fmla="*/ 4024869 w 4041336"/>
              <a:gd name="connsiteY11" fmla="*/ 1823155 h 4193763"/>
              <a:gd name="connsiteX12" fmla="*/ 4017014 w 4041336"/>
              <a:gd name="connsiteY12" fmla="*/ 2154154 h 4193763"/>
              <a:gd name="connsiteX13" fmla="*/ 4017014 w 4041336"/>
              <a:gd name="connsiteY13" fmla="*/ 2421948 h 4193763"/>
              <a:gd name="connsiteX14" fmla="*/ 4029684 w 4041336"/>
              <a:gd name="connsiteY14" fmla="*/ 2667279 h 4193763"/>
              <a:gd name="connsiteX15" fmla="*/ 4019421 w 4041336"/>
              <a:gd name="connsiteY15" fmla="*/ 2956268 h 4193763"/>
              <a:gd name="connsiteX16" fmla="*/ 4022082 w 4041336"/>
              <a:gd name="connsiteY16" fmla="*/ 3094480 h 4193763"/>
              <a:gd name="connsiteX17" fmla="*/ 4027656 w 4041336"/>
              <a:gd name="connsiteY17" fmla="*/ 3260614 h 4193763"/>
              <a:gd name="connsiteX18" fmla="*/ 4009412 w 4041336"/>
              <a:gd name="connsiteY18" fmla="*/ 3538181 h 4193763"/>
              <a:gd name="connsiteX19" fmla="*/ 4031711 w 4041336"/>
              <a:gd name="connsiteY19" fmla="*/ 3694923 h 4193763"/>
              <a:gd name="connsiteX20" fmla="*/ 4038425 w 4041336"/>
              <a:gd name="connsiteY20" fmla="*/ 3836308 h 4193763"/>
              <a:gd name="connsiteX21" fmla="*/ 4029810 w 4041336"/>
              <a:gd name="connsiteY21" fmla="*/ 3956245 h 4193763"/>
              <a:gd name="connsiteX22" fmla="*/ 4013847 w 4041336"/>
              <a:gd name="connsiteY22" fmla="*/ 4114764 h 4193763"/>
              <a:gd name="connsiteX23" fmla="*/ 4010970 w 4041336"/>
              <a:gd name="connsiteY23" fmla="*/ 4161894 h 4193763"/>
              <a:gd name="connsiteX24" fmla="*/ 4002764 w 4041336"/>
              <a:gd name="connsiteY24" fmla="*/ 4161042 h 4193763"/>
              <a:gd name="connsiteX25" fmla="*/ 3868108 w 4041336"/>
              <a:gd name="connsiteY25" fmla="*/ 4163980 h 4193763"/>
              <a:gd name="connsiteX26" fmla="*/ 3174741 w 4041336"/>
              <a:gd name="connsiteY26" fmla="*/ 4175341 h 4193763"/>
              <a:gd name="connsiteX27" fmla="*/ 2247906 w 4041336"/>
              <a:gd name="connsiteY27" fmla="*/ 4167376 h 4193763"/>
              <a:gd name="connsiteX28" fmla="*/ 2057934 w 4041336"/>
              <a:gd name="connsiteY28" fmla="*/ 4175733 h 4193763"/>
              <a:gd name="connsiteX29" fmla="*/ 1797729 w 4041336"/>
              <a:gd name="connsiteY29" fmla="*/ 4165547 h 4193763"/>
              <a:gd name="connsiteX30" fmla="*/ 1485458 w 4041336"/>
              <a:gd name="connsiteY30" fmla="*/ 4175995 h 4193763"/>
              <a:gd name="connsiteX31" fmla="*/ 949185 w 4041336"/>
              <a:gd name="connsiteY31" fmla="*/ 4186181 h 4193763"/>
              <a:gd name="connsiteX32" fmla="*/ 357136 w 4041336"/>
              <a:gd name="connsiteY32" fmla="*/ 4175995 h 4193763"/>
              <a:gd name="connsiteX33" fmla="*/ 0 w 4041336"/>
              <a:gd name="connsiteY33" fmla="*/ 4175060 h 41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txBody>
          <a:bodyPr wrap="square" rtlCol="0" anchor="ctr">
            <a:noAutofit/>
          </a:bodyPr>
          <a:lstStyle>
            <a:lvl1pPr algn="ctr">
              <a:buNone/>
              <a:defRPr sz="2400"/>
            </a:lvl1pPr>
          </a:lstStyle>
          <a:p>
            <a:pPr rtl="0"/>
            <a:r>
              <a:rPr lang="ru-RU" noProof="0"/>
              <a:t>Вставка рисунка</a:t>
            </a:r>
          </a:p>
        </p:txBody>
      </p:sp>
      <p:sp>
        <p:nvSpPr>
          <p:cNvPr id="2" name="Заголовок 1">
            <a:extLst>
              <a:ext uri="{FF2B5EF4-FFF2-40B4-BE49-F238E27FC236}">
                <a16:creationId xmlns:a16="http://schemas.microsoft.com/office/drawing/2014/main" id="{465D02BC-5A24-47F7-A4DF-B93FBC0C51B0}"/>
              </a:ext>
            </a:extLst>
          </p:cNvPr>
          <p:cNvSpPr>
            <a:spLocks noGrp="1"/>
          </p:cNvSpPr>
          <p:nvPr>
            <p:ph type="title" hasCustomPrompt="1"/>
          </p:nvPr>
        </p:nvSpPr>
        <p:spPr>
          <a:xfrm>
            <a:off x="4654296" y="329184"/>
            <a:ext cx="6894576" cy="1783080"/>
          </a:xfrm>
        </p:spPr>
        <p:txBody>
          <a:bodyPr rtlCol="0" anchor="b"/>
          <a:lstStyle>
            <a:lvl1pPr>
              <a:defRPr sz="7200"/>
            </a:lvl1pPr>
          </a:lstStyle>
          <a:p>
            <a:pPr rtl="0"/>
            <a:r>
              <a:rPr lang="ru-RU" noProof="0"/>
              <a:t>заголовок</a:t>
            </a:r>
          </a:p>
        </p:txBody>
      </p:sp>
      <p:sp>
        <p:nvSpPr>
          <p:cNvPr id="3" name="Объект 2">
            <a:extLst>
              <a:ext uri="{FF2B5EF4-FFF2-40B4-BE49-F238E27FC236}">
                <a16:creationId xmlns:a16="http://schemas.microsoft.com/office/drawing/2014/main" id="{48E9219E-EE74-4093-94D6-F663E059C504}"/>
              </a:ext>
            </a:extLst>
          </p:cNvPr>
          <p:cNvSpPr>
            <a:spLocks noGrp="1"/>
          </p:cNvSpPr>
          <p:nvPr>
            <p:ph idx="1" hasCustomPrompt="1"/>
          </p:nvPr>
        </p:nvSpPr>
        <p:spPr>
          <a:xfrm>
            <a:off x="4654296" y="2706624"/>
            <a:ext cx="6894576" cy="3483864"/>
          </a:xfrm>
        </p:spPr>
        <p:txBody>
          <a:bodyPr rtlCol="0">
            <a:normAutofit/>
          </a:bodyPr>
          <a:lstStyle>
            <a:lvl1pPr marL="0" indent="0">
              <a:buNone/>
              <a:defRPr sz="2400"/>
            </a:lvl1pPr>
            <a:lvl2pPr marL="228600">
              <a:defRPr sz="2000"/>
            </a:lvl2pPr>
            <a:lvl3pPr marL="457200">
              <a:defRPr sz="1800"/>
            </a:lvl3pPr>
            <a:lvl4pPr marL="685800">
              <a:defRPr sz="1600"/>
            </a:lvl4pPr>
            <a:lvl5pPr marL="914400">
              <a:defRPr sz="14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омер слайда 5">
            <a:extLst>
              <a:ext uri="{FF2B5EF4-FFF2-40B4-BE49-F238E27FC236}">
                <a16:creationId xmlns:a16="http://schemas.microsoft.com/office/drawing/2014/main" id="{9E6D4DFD-766F-4E45-A00C-2B5E8CE9A908}"/>
              </a:ext>
            </a:extLst>
          </p:cNvPr>
          <p:cNvSpPr>
            <a:spLocks noGrp="1"/>
          </p:cNvSpPr>
          <p:nvPr>
            <p:ph type="sldNum" sz="quarter" idx="12"/>
          </p:nvPr>
        </p:nvSpPr>
        <p:spPr>
          <a:xfrm>
            <a:off x="8641080" y="6356350"/>
            <a:ext cx="2743200" cy="365125"/>
          </a:xfrm>
        </p:spPr>
        <p:txBody>
          <a:bodyPr rtlCol="0"/>
          <a:lstStyle>
            <a:lvl1pPr>
              <a:defRPr>
                <a:solidFill>
                  <a:schemeClr val="tx1"/>
                </a:solidFill>
              </a:defRPr>
            </a:lvl1pPr>
          </a:lstStyle>
          <a:p>
            <a:pPr rtl="0"/>
            <a:fld id="{2C18C1E5-FB55-42F5-BD6D-9CC153FCDBE6}" type="slidenum">
              <a:rPr lang="ru-RU" noProof="0" smtClean="0"/>
              <a:pPr/>
              <a:t>‹#›</a:t>
            </a:fld>
            <a:endParaRPr lang="ru-RU" noProof="0"/>
          </a:p>
        </p:txBody>
      </p:sp>
      <p:sp>
        <p:nvSpPr>
          <p:cNvPr id="7" name="Прямоугольник 6" descr="Tag=AccentColor&#10;Flavor=Light&#10;Target=FillAndLine">
            <a:extLst>
              <a:ext uri="{FF2B5EF4-FFF2-40B4-BE49-F238E27FC236}">
                <a16:creationId xmlns:a16="http://schemas.microsoft.com/office/drawing/2014/main" id="{9B1377BC-1A5F-4113-953E-30CA51FC6F91}"/>
              </a:ext>
            </a:extLst>
          </p:cNvPr>
          <p:cNvSpPr/>
          <p:nvPr userDrawn="1"/>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Tree>
    <p:extLst>
      <p:ext uri="{BB962C8B-B14F-4D97-AF65-F5344CB8AC3E}">
        <p14:creationId xmlns:p14="http://schemas.microsoft.com/office/powerpoint/2010/main" val="4013803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7" name="Полилиния: фигура 6" descr="Tag=AccentColor&#10;Flavor=Light&#10;Target=Fill">
            <a:extLst>
              <a:ext uri="{FF2B5EF4-FFF2-40B4-BE49-F238E27FC236}">
                <a16:creationId xmlns:a16="http://schemas.microsoft.com/office/drawing/2014/main" id="{CB56F624-1B75-47D6-8B9E-1F3E7840AE13}"/>
              </a:ext>
            </a:extLst>
          </p:cNvPr>
          <p:cNvSpPr>
            <a:spLocks noChangeAspect="1"/>
          </p:cNvSpPr>
          <p:nvPr userDrawn="1"/>
        </p:nvSpPr>
        <p:spPr>
          <a:xfrm>
            <a:off x="807242" y="612648"/>
            <a:ext cx="10577516" cy="5566372"/>
          </a:xfrm>
          <a:custGeom>
            <a:avLst/>
            <a:gdLst>
              <a:gd name="connsiteX0" fmla="*/ 2871593 w 10577516"/>
              <a:gd name="connsiteY0" fmla="*/ 5218333 h 5566372"/>
              <a:gd name="connsiteX1" fmla="*/ 3890441 w 10577516"/>
              <a:gd name="connsiteY1" fmla="*/ 5441298 h 5566372"/>
              <a:gd name="connsiteX2" fmla="*/ 4931282 w 10577516"/>
              <a:gd name="connsiteY2" fmla="*/ 5506891 h 5566372"/>
              <a:gd name="connsiteX3" fmla="*/ 2871593 w 10577516"/>
              <a:gd name="connsiteY3" fmla="*/ 5218333 h 5566372"/>
              <a:gd name="connsiteX4" fmla="*/ 4720395 w 10577516"/>
              <a:gd name="connsiteY4" fmla="*/ 128662 h 5566372"/>
              <a:gd name="connsiteX5" fmla="*/ 3554723 w 10577516"/>
              <a:gd name="connsiteY5" fmla="*/ 250059 h 5566372"/>
              <a:gd name="connsiteX6" fmla="*/ 2497230 w 10577516"/>
              <a:gd name="connsiteY6" fmla="*/ 530354 h 5566372"/>
              <a:gd name="connsiteX7" fmla="*/ 2960194 w 10577516"/>
              <a:gd name="connsiteY7" fmla="*/ 403237 h 5566372"/>
              <a:gd name="connsiteX8" fmla="*/ 3980314 w 10577516"/>
              <a:gd name="connsiteY8" fmla="*/ 212560 h 5566372"/>
              <a:gd name="connsiteX9" fmla="*/ 4677428 w 10577516"/>
              <a:gd name="connsiteY9" fmla="*/ 139593 h 5566372"/>
              <a:gd name="connsiteX10" fmla="*/ 4760675 w 10577516"/>
              <a:gd name="connsiteY10" fmla="*/ 134906 h 5566372"/>
              <a:gd name="connsiteX11" fmla="*/ 4792997 w 10577516"/>
              <a:gd name="connsiteY11" fmla="*/ 130123 h 5566372"/>
              <a:gd name="connsiteX12" fmla="*/ 4798006 w 10577516"/>
              <a:gd name="connsiteY12" fmla="*/ 130828 h 5566372"/>
              <a:gd name="connsiteX13" fmla="*/ 4798006 w 10577516"/>
              <a:gd name="connsiteY13" fmla="*/ 129381 h 5566372"/>
              <a:gd name="connsiteX14" fmla="*/ 4792997 w 10577516"/>
              <a:gd name="connsiteY14" fmla="*/ 130123 h 5566372"/>
              <a:gd name="connsiteX15" fmla="*/ 4788863 w 10577516"/>
              <a:gd name="connsiteY15" fmla="*/ 129541 h 5566372"/>
              <a:gd name="connsiteX16" fmla="*/ 4720395 w 10577516"/>
              <a:gd name="connsiteY16" fmla="*/ 128662 h 5566372"/>
              <a:gd name="connsiteX17" fmla="*/ 6438297 w 10577516"/>
              <a:gd name="connsiteY17" fmla="*/ 19 h 5566372"/>
              <a:gd name="connsiteX18" fmla="*/ 7523724 w 10577516"/>
              <a:gd name="connsiteY18" fmla="*/ 104129 h 5566372"/>
              <a:gd name="connsiteX19" fmla="*/ 8525668 w 10577516"/>
              <a:gd name="connsiteY19" fmla="*/ 421922 h 5566372"/>
              <a:gd name="connsiteX20" fmla="*/ 9518204 w 10577516"/>
              <a:gd name="connsiteY20" fmla="*/ 1055605 h 5566372"/>
              <a:gd name="connsiteX21" fmla="*/ 10008242 w 10577516"/>
              <a:gd name="connsiteY21" fmla="*/ 1589500 h 5566372"/>
              <a:gd name="connsiteX22" fmla="*/ 10325274 w 10577516"/>
              <a:gd name="connsiteY22" fmla="*/ 2051574 h 5566372"/>
              <a:gd name="connsiteX23" fmla="*/ 10565908 w 10577516"/>
              <a:gd name="connsiteY23" fmla="*/ 2649028 h 5566372"/>
              <a:gd name="connsiteX24" fmla="*/ 10542137 w 10577516"/>
              <a:gd name="connsiteY24" fmla="*/ 2966823 h 5566372"/>
              <a:gd name="connsiteX25" fmla="*/ 10513789 w 10577516"/>
              <a:gd name="connsiteY25" fmla="*/ 3066355 h 5566372"/>
              <a:gd name="connsiteX26" fmla="*/ 10417308 w 10577516"/>
              <a:gd name="connsiteY26" fmla="*/ 3369150 h 5566372"/>
              <a:gd name="connsiteX27" fmla="*/ 9794430 w 10577516"/>
              <a:gd name="connsiteY27" fmla="*/ 4220840 h 5566372"/>
              <a:gd name="connsiteX28" fmla="*/ 8719522 w 10577516"/>
              <a:gd name="connsiteY28" fmla="*/ 4888463 h 5566372"/>
              <a:gd name="connsiteX29" fmla="*/ 7693808 w 10577516"/>
              <a:gd name="connsiteY29" fmla="*/ 5234223 h 5566372"/>
              <a:gd name="connsiteX30" fmla="*/ 7092669 w 10577516"/>
              <a:gd name="connsiteY30" fmla="*/ 5363248 h 5566372"/>
              <a:gd name="connsiteX31" fmla="*/ 6240978 w 10577516"/>
              <a:gd name="connsiteY31" fmla="*/ 5507272 h 5566372"/>
              <a:gd name="connsiteX32" fmla="*/ 5462508 w 10577516"/>
              <a:gd name="connsiteY32" fmla="*/ 5559010 h 5566372"/>
              <a:gd name="connsiteX33" fmla="*/ 4386329 w 10577516"/>
              <a:gd name="connsiteY33" fmla="*/ 5548839 h 5566372"/>
              <a:gd name="connsiteX34" fmla="*/ 3501461 w 10577516"/>
              <a:gd name="connsiteY34" fmla="*/ 5432782 h 5566372"/>
              <a:gd name="connsiteX35" fmla="*/ 2624348 w 10577516"/>
              <a:gd name="connsiteY35" fmla="*/ 5200409 h 5566372"/>
              <a:gd name="connsiteX36" fmla="*/ 2221385 w 10577516"/>
              <a:gd name="connsiteY36" fmla="*/ 5053589 h 5566372"/>
              <a:gd name="connsiteX37" fmla="*/ 1173934 w 10577516"/>
              <a:gd name="connsiteY37" fmla="*/ 4636388 h 5566372"/>
              <a:gd name="connsiteX38" fmla="*/ 438176 w 10577516"/>
              <a:gd name="connsiteY38" fmla="*/ 4080883 h 5566372"/>
              <a:gd name="connsiteX39" fmla="*/ 18687 w 10577516"/>
              <a:gd name="connsiteY39" fmla="*/ 2942161 h 5566372"/>
              <a:gd name="connsiteX40" fmla="*/ 0 w 10577516"/>
              <a:gd name="connsiteY40" fmla="*/ 2832713 h 5566372"/>
              <a:gd name="connsiteX41" fmla="*/ 0 w 10577516"/>
              <a:gd name="connsiteY41" fmla="*/ 2747290 h 5566372"/>
              <a:gd name="connsiteX42" fmla="*/ 14746 w 10577516"/>
              <a:gd name="connsiteY42" fmla="*/ 2661993 h 5566372"/>
              <a:gd name="connsiteX43" fmla="*/ 292753 w 10577516"/>
              <a:gd name="connsiteY43" fmla="*/ 1968947 h 5566372"/>
              <a:gd name="connsiteX44" fmla="*/ 923893 w 10577516"/>
              <a:gd name="connsiteY44" fmla="*/ 1299417 h 5566372"/>
              <a:gd name="connsiteX45" fmla="*/ 2035538 w 10577516"/>
              <a:gd name="connsiteY45" fmla="*/ 648828 h 5566372"/>
              <a:gd name="connsiteX46" fmla="*/ 3545571 w 10577516"/>
              <a:gd name="connsiteY46" fmla="*/ 196289 h 5566372"/>
              <a:gd name="connsiteX47" fmla="*/ 5211705 w 10577516"/>
              <a:gd name="connsiteY47" fmla="*/ 78323 h 5566372"/>
              <a:gd name="connsiteX48" fmla="*/ 5467720 w 10577516"/>
              <a:gd name="connsiteY48" fmla="*/ 77052 h 5566372"/>
              <a:gd name="connsiteX49" fmla="*/ 6073564 w 10577516"/>
              <a:gd name="connsiteY49" fmla="*/ 11840 h 5566372"/>
              <a:gd name="connsiteX50" fmla="*/ 6438297 w 10577516"/>
              <a:gd name="connsiteY50" fmla="*/ 19 h 55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77516" h="5566372">
                <a:moveTo>
                  <a:pt x="2871593" y="5218333"/>
                </a:moveTo>
                <a:cubicBezTo>
                  <a:pt x="2990956" y="5269180"/>
                  <a:pt x="3517223" y="5383586"/>
                  <a:pt x="3890441" y="5441298"/>
                </a:cubicBezTo>
                <a:cubicBezTo>
                  <a:pt x="4162855" y="5483248"/>
                  <a:pt x="4828063" y="5526341"/>
                  <a:pt x="4931282" y="5506891"/>
                </a:cubicBezTo>
                <a:cubicBezTo>
                  <a:pt x="4236330" y="5449560"/>
                  <a:pt x="3552816" y="5364900"/>
                  <a:pt x="2871593" y="5218333"/>
                </a:cubicBezTo>
                <a:close/>
                <a:moveTo>
                  <a:pt x="4720395" y="128662"/>
                </a:moveTo>
                <a:cubicBezTo>
                  <a:pt x="4329266" y="138551"/>
                  <a:pt x="3939509" y="179153"/>
                  <a:pt x="3554723" y="250059"/>
                </a:cubicBezTo>
                <a:cubicBezTo>
                  <a:pt x="3195336" y="315207"/>
                  <a:pt x="2841707" y="408943"/>
                  <a:pt x="2497230" y="530354"/>
                </a:cubicBezTo>
                <a:cubicBezTo>
                  <a:pt x="2650917" y="485354"/>
                  <a:pt x="2804728" y="441372"/>
                  <a:pt x="2960194" y="403237"/>
                </a:cubicBezTo>
                <a:cubicBezTo>
                  <a:pt x="3296586" y="321538"/>
                  <a:pt x="3637121" y="257890"/>
                  <a:pt x="3980314" y="212560"/>
                </a:cubicBezTo>
                <a:cubicBezTo>
                  <a:pt x="4212050" y="181797"/>
                  <a:pt x="4444422" y="158280"/>
                  <a:pt x="4677428" y="139593"/>
                </a:cubicBezTo>
                <a:cubicBezTo>
                  <a:pt x="4704949" y="137369"/>
                  <a:pt x="4732915" y="137369"/>
                  <a:pt x="4760675" y="134906"/>
                </a:cubicBezTo>
                <a:lnTo>
                  <a:pt x="4792997" y="130123"/>
                </a:lnTo>
                <a:lnTo>
                  <a:pt x="4798006" y="130828"/>
                </a:lnTo>
                <a:lnTo>
                  <a:pt x="4798006" y="129381"/>
                </a:lnTo>
                <a:lnTo>
                  <a:pt x="4792997" y="130123"/>
                </a:lnTo>
                <a:lnTo>
                  <a:pt x="4788863" y="129541"/>
                </a:lnTo>
                <a:cubicBezTo>
                  <a:pt x="4766106" y="127801"/>
                  <a:pt x="4743237" y="127505"/>
                  <a:pt x="4720395" y="128662"/>
                </a:cubicBezTo>
                <a:close/>
                <a:moveTo>
                  <a:pt x="6438297" y="19"/>
                </a:moveTo>
                <a:cubicBezTo>
                  <a:pt x="6802322" y="-887"/>
                  <a:pt x="7164203" y="31671"/>
                  <a:pt x="7523724" y="104129"/>
                </a:cubicBezTo>
                <a:cubicBezTo>
                  <a:pt x="7868594" y="172060"/>
                  <a:pt x="8204694" y="278661"/>
                  <a:pt x="8525668" y="421922"/>
                </a:cubicBezTo>
                <a:cubicBezTo>
                  <a:pt x="8886414" y="582180"/>
                  <a:pt x="9221001" y="795802"/>
                  <a:pt x="9518204" y="1055605"/>
                </a:cubicBezTo>
                <a:cubicBezTo>
                  <a:pt x="9701176" y="1214502"/>
                  <a:pt x="9865578" y="1393612"/>
                  <a:pt x="10008242" y="1589500"/>
                </a:cubicBezTo>
                <a:cubicBezTo>
                  <a:pt x="10117308" y="1741190"/>
                  <a:pt x="10222982" y="1895218"/>
                  <a:pt x="10325274" y="2051574"/>
                </a:cubicBezTo>
                <a:cubicBezTo>
                  <a:pt x="10446215" y="2231789"/>
                  <a:pt x="10528180" y="2435291"/>
                  <a:pt x="10565908" y="2649028"/>
                </a:cubicBezTo>
                <a:cubicBezTo>
                  <a:pt x="10584595" y="2757459"/>
                  <a:pt x="10583451" y="2862839"/>
                  <a:pt x="10542137" y="2966823"/>
                </a:cubicBezTo>
                <a:cubicBezTo>
                  <a:pt x="10530023" y="2999186"/>
                  <a:pt x="10520540" y="3032466"/>
                  <a:pt x="10513789" y="3066355"/>
                </a:cubicBezTo>
                <a:cubicBezTo>
                  <a:pt x="10490298" y="3169843"/>
                  <a:pt x="10458023" y="3271142"/>
                  <a:pt x="10417308" y="3369150"/>
                </a:cubicBezTo>
                <a:cubicBezTo>
                  <a:pt x="10279257" y="3703851"/>
                  <a:pt x="10062140" y="3980714"/>
                  <a:pt x="9794430" y="4220840"/>
                </a:cubicBezTo>
                <a:cubicBezTo>
                  <a:pt x="9475364" y="4506346"/>
                  <a:pt x="9109391" y="4716599"/>
                  <a:pt x="8719522" y="4888463"/>
                </a:cubicBezTo>
                <a:cubicBezTo>
                  <a:pt x="8388126" y="5034394"/>
                  <a:pt x="8044526" y="5145368"/>
                  <a:pt x="7693808" y="5234223"/>
                </a:cubicBezTo>
                <a:cubicBezTo>
                  <a:pt x="7495123" y="5285070"/>
                  <a:pt x="7294022" y="5324223"/>
                  <a:pt x="7092669" y="5363248"/>
                </a:cubicBezTo>
                <a:cubicBezTo>
                  <a:pt x="6809577" y="5418035"/>
                  <a:pt x="6527120" y="5474730"/>
                  <a:pt x="6240978" y="5507272"/>
                </a:cubicBezTo>
                <a:cubicBezTo>
                  <a:pt x="5982166" y="5536509"/>
                  <a:pt x="5722845" y="5554814"/>
                  <a:pt x="5462508" y="5559010"/>
                </a:cubicBezTo>
                <a:cubicBezTo>
                  <a:pt x="5103782" y="5564730"/>
                  <a:pt x="4744928" y="5576298"/>
                  <a:pt x="4386329" y="5548839"/>
                </a:cubicBezTo>
                <a:cubicBezTo>
                  <a:pt x="4089394" y="5527103"/>
                  <a:pt x="3793960" y="5488344"/>
                  <a:pt x="3501461" y="5432782"/>
                </a:cubicBezTo>
                <a:cubicBezTo>
                  <a:pt x="3204247" y="5374930"/>
                  <a:pt x="2911229" y="5297299"/>
                  <a:pt x="2624348" y="5200409"/>
                </a:cubicBezTo>
                <a:cubicBezTo>
                  <a:pt x="2488841" y="5154775"/>
                  <a:pt x="2358417" y="5094775"/>
                  <a:pt x="2221385" y="5053589"/>
                </a:cubicBezTo>
                <a:cubicBezTo>
                  <a:pt x="1859988" y="4945157"/>
                  <a:pt x="1506856" y="4815878"/>
                  <a:pt x="1173934" y="4636388"/>
                </a:cubicBezTo>
                <a:cubicBezTo>
                  <a:pt x="900250" y="4488931"/>
                  <a:pt x="647539" y="4313508"/>
                  <a:pt x="438176" y="4080883"/>
                </a:cubicBezTo>
                <a:cubicBezTo>
                  <a:pt x="146695" y="3757114"/>
                  <a:pt x="3178" y="3378811"/>
                  <a:pt x="18687" y="2942161"/>
                </a:cubicBezTo>
                <a:cubicBezTo>
                  <a:pt x="19582" y="2904814"/>
                  <a:pt x="13236" y="2867645"/>
                  <a:pt x="0" y="2832713"/>
                </a:cubicBezTo>
                <a:lnTo>
                  <a:pt x="0" y="2747290"/>
                </a:lnTo>
                <a:cubicBezTo>
                  <a:pt x="13474" y="2720341"/>
                  <a:pt x="10296" y="2690468"/>
                  <a:pt x="14746" y="2661993"/>
                </a:cubicBezTo>
                <a:cubicBezTo>
                  <a:pt x="54533" y="2409665"/>
                  <a:pt x="152923" y="2181106"/>
                  <a:pt x="292753" y="1968947"/>
                </a:cubicBezTo>
                <a:cubicBezTo>
                  <a:pt x="464108" y="1708991"/>
                  <a:pt x="680970" y="1491747"/>
                  <a:pt x="923893" y="1299417"/>
                </a:cubicBezTo>
                <a:cubicBezTo>
                  <a:pt x="1263678" y="1030182"/>
                  <a:pt x="1638930" y="820945"/>
                  <a:pt x="2035538" y="648828"/>
                </a:cubicBezTo>
                <a:cubicBezTo>
                  <a:pt x="2521001" y="438575"/>
                  <a:pt x="3025660" y="291755"/>
                  <a:pt x="3545571" y="196289"/>
                </a:cubicBezTo>
                <a:cubicBezTo>
                  <a:pt x="4094899" y="95674"/>
                  <a:pt x="4653670" y="56116"/>
                  <a:pt x="5211705" y="78323"/>
                </a:cubicBezTo>
                <a:cubicBezTo>
                  <a:pt x="5297128" y="81756"/>
                  <a:pt x="5383313" y="88620"/>
                  <a:pt x="5467720" y="77052"/>
                </a:cubicBezTo>
                <a:cubicBezTo>
                  <a:pt x="5669076" y="49467"/>
                  <a:pt x="5870557" y="24299"/>
                  <a:pt x="6073564" y="11840"/>
                </a:cubicBezTo>
                <a:cubicBezTo>
                  <a:pt x="6195374" y="4340"/>
                  <a:pt x="6316955" y="320"/>
                  <a:pt x="6438297" y="19"/>
                </a:cubicBezTo>
                <a:close/>
              </a:path>
            </a:pathLst>
          </a:custGeom>
          <a:solidFill>
            <a:schemeClr val="accent1"/>
          </a:solidFill>
          <a:ln w="9525" cap="flat">
            <a:noFill/>
            <a:prstDash val="solid"/>
            <a:miter/>
          </a:ln>
        </p:spPr>
        <p:txBody>
          <a:bodyPr rtlCol="0" anchor="ctr"/>
          <a:lstStyle/>
          <a:p>
            <a:pPr rtl="0"/>
            <a:endParaRPr lang="ru-RU" noProof="0">
              <a:latin typeface="Calibri" panose="020F0502020204030204" pitchFamily="34" charset="0"/>
            </a:endParaRPr>
          </a:p>
        </p:txBody>
      </p:sp>
      <p:sp>
        <p:nvSpPr>
          <p:cNvPr id="2" name="Заголовок 1">
            <a:extLst>
              <a:ext uri="{FF2B5EF4-FFF2-40B4-BE49-F238E27FC236}">
                <a16:creationId xmlns:a16="http://schemas.microsoft.com/office/drawing/2014/main" id="{465D02BC-5A24-47F7-A4DF-B93FBC0C51B0}"/>
              </a:ext>
            </a:extLst>
          </p:cNvPr>
          <p:cNvSpPr>
            <a:spLocks noGrp="1"/>
          </p:cNvSpPr>
          <p:nvPr>
            <p:ph type="title" hasCustomPrompt="1"/>
          </p:nvPr>
        </p:nvSpPr>
        <p:spPr>
          <a:xfrm>
            <a:off x="2066544" y="1911096"/>
            <a:ext cx="8055864" cy="2075688"/>
          </a:xfrm>
        </p:spPr>
        <p:txBody>
          <a:bodyPr rtlCol="0" anchor="b"/>
          <a:lstStyle>
            <a:lvl1pPr algn="ctr">
              <a:defRPr sz="8000">
                <a:solidFill>
                  <a:schemeClr val="bg1"/>
                </a:solidFill>
              </a:defRPr>
            </a:lvl1pPr>
          </a:lstStyle>
          <a:p>
            <a:pPr rtl="0"/>
            <a:r>
              <a:rPr lang="ru-RU" noProof="0"/>
              <a:t>Заголовок</a:t>
            </a:r>
          </a:p>
        </p:txBody>
      </p:sp>
      <p:sp>
        <p:nvSpPr>
          <p:cNvPr id="11" name="Прямоугольник 6">
            <a:extLst>
              <a:ext uri="{FF2B5EF4-FFF2-40B4-BE49-F238E27FC236}">
                <a16:creationId xmlns:a16="http://schemas.microsoft.com/office/drawing/2014/main" id="{EC686F5F-8990-4C72-9CE5-9517854EA994}"/>
              </a:ext>
            </a:extLst>
          </p:cNvPr>
          <p:cNvSpPr/>
          <p:nvPr userDrawn="1"/>
        </p:nvSpPr>
        <p:spPr>
          <a:xfrm>
            <a:off x="3974206" y="417349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
        <p:nvSpPr>
          <p:cNvPr id="13" name="Текст 12">
            <a:extLst>
              <a:ext uri="{FF2B5EF4-FFF2-40B4-BE49-F238E27FC236}">
                <a16:creationId xmlns:a16="http://schemas.microsoft.com/office/drawing/2014/main" id="{1BBF36E3-BC05-42D6-BE88-CFA8276D6AAD}"/>
              </a:ext>
            </a:extLst>
          </p:cNvPr>
          <p:cNvSpPr>
            <a:spLocks noGrp="1"/>
          </p:cNvSpPr>
          <p:nvPr>
            <p:ph type="body" sz="quarter" idx="13" hasCustomPrompt="1"/>
          </p:nvPr>
        </p:nvSpPr>
        <p:spPr>
          <a:xfrm>
            <a:off x="3227832" y="4352544"/>
            <a:ext cx="5733288" cy="932688"/>
          </a:xfrm>
        </p:spPr>
        <p:txBody>
          <a:bodyPr rtlCol="0"/>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ru-RU" noProof="0"/>
              <a:t>Подзаголовок</a:t>
            </a:r>
          </a:p>
        </p:txBody>
      </p:sp>
    </p:spTree>
    <p:extLst>
      <p:ext uri="{BB962C8B-B14F-4D97-AF65-F5344CB8AC3E}">
        <p14:creationId xmlns:p14="http://schemas.microsoft.com/office/powerpoint/2010/main" val="2915773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5D02BC-5A24-47F7-A4DF-B93FBC0C51B0}"/>
              </a:ext>
            </a:extLst>
          </p:cNvPr>
          <p:cNvSpPr>
            <a:spLocks noGrp="1"/>
          </p:cNvSpPr>
          <p:nvPr>
            <p:ph type="title"/>
          </p:nvPr>
        </p:nvSpPr>
        <p:spPr>
          <a:xfrm>
            <a:off x="768096" y="365125"/>
            <a:ext cx="10515600" cy="1325563"/>
          </a:xfrm>
        </p:spPr>
        <p:txBody>
          <a:bodyPr rtlCol="0"/>
          <a:lstStyle>
            <a:lvl1pPr>
              <a:defRPr sz="5400"/>
            </a:lvl1pPr>
          </a:lstStyle>
          <a:p>
            <a:pPr rtl="0"/>
            <a:r>
              <a:rPr lang="ru-RU" noProof="0"/>
              <a:t>Образец заголовка</a:t>
            </a:r>
          </a:p>
        </p:txBody>
      </p:sp>
      <p:sp>
        <p:nvSpPr>
          <p:cNvPr id="3" name="Объект 2">
            <a:extLst>
              <a:ext uri="{FF2B5EF4-FFF2-40B4-BE49-F238E27FC236}">
                <a16:creationId xmlns:a16="http://schemas.microsoft.com/office/drawing/2014/main" id="{48E9219E-EE74-4093-94D6-F663E059C504}"/>
              </a:ext>
            </a:extLst>
          </p:cNvPr>
          <p:cNvSpPr>
            <a:spLocks noGrp="1"/>
          </p:cNvSpPr>
          <p:nvPr>
            <p:ph idx="1" hasCustomPrompt="1"/>
          </p:nvPr>
        </p:nvSpPr>
        <p:spPr>
          <a:xfrm>
            <a:off x="838200" y="2075688"/>
            <a:ext cx="10515600" cy="4105656"/>
          </a:xfrm>
        </p:spPr>
        <p:txBody>
          <a:bodyPr rtlCol="0">
            <a:normAutofit/>
          </a:bodyPr>
          <a:lstStyle>
            <a:lvl1pPr>
              <a:defRPr sz="2800"/>
            </a:lvl1pPr>
            <a:lvl2pPr>
              <a:defRPr sz="2400"/>
            </a:lvl2pPr>
            <a:lvl3pPr>
              <a:defRPr sz="2000"/>
            </a:lvl3pPr>
            <a:lvl4pPr>
              <a:defRPr sz="1800"/>
            </a:lvl4pPr>
            <a:lvl5pPr>
              <a:defRPr sz="18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p>
            <a:pPr rtl="0"/>
            <a:r>
              <a:rPr lang="ru-RU" noProof="0"/>
              <a:t>03.09.20ГГ</a:t>
            </a:r>
          </a:p>
        </p:txBody>
      </p:sp>
      <p:sp>
        <p:nvSpPr>
          <p:cNvPr id="5" name="Нижний колонтитул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p>
            <a:pPr rtl="0"/>
            <a:r>
              <a:rPr lang="ru-RU" noProof="0"/>
              <a:t>Название презентации</a:t>
            </a:r>
          </a:p>
        </p:txBody>
      </p:sp>
      <p:sp>
        <p:nvSpPr>
          <p:cNvPr id="6" name="Номер слайда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p>
            <a:pPr rtl="0"/>
            <a:fld id="{2C18C1E5-FB55-42F5-BD6D-9CC153FCDBE6}" type="slidenum">
              <a:rPr lang="ru-RU" noProof="0" smtClean="0"/>
              <a:t>‹#›</a:t>
            </a:fld>
            <a:endParaRPr lang="ru-RU" noProof="0"/>
          </a:p>
        </p:txBody>
      </p:sp>
      <p:sp>
        <p:nvSpPr>
          <p:cNvPr id="8" name="Прямоугольник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552069 w 10515600"/>
              <a:gd name="connsiteY1" fmla="*/ 0 h 27432"/>
              <a:gd name="connsiteX2" fmla="*/ 893826 w 10515600"/>
              <a:gd name="connsiteY2" fmla="*/ 0 h 27432"/>
              <a:gd name="connsiteX3" fmla="*/ 1761363 w 10515600"/>
              <a:gd name="connsiteY3" fmla="*/ 0 h 27432"/>
              <a:gd name="connsiteX4" fmla="*/ 2313432 w 10515600"/>
              <a:gd name="connsiteY4" fmla="*/ 0 h 27432"/>
              <a:gd name="connsiteX5" fmla="*/ 2865501 w 10515600"/>
              <a:gd name="connsiteY5" fmla="*/ 0 h 27432"/>
              <a:gd name="connsiteX6" fmla="*/ 3733038 w 10515600"/>
              <a:gd name="connsiteY6" fmla="*/ 0 h 27432"/>
              <a:gd name="connsiteX7" fmla="*/ 4179951 w 10515600"/>
              <a:gd name="connsiteY7" fmla="*/ 0 h 27432"/>
              <a:gd name="connsiteX8" fmla="*/ 5047488 w 10515600"/>
              <a:gd name="connsiteY8" fmla="*/ 0 h 27432"/>
              <a:gd name="connsiteX9" fmla="*/ 5915025 w 10515600"/>
              <a:gd name="connsiteY9" fmla="*/ 0 h 27432"/>
              <a:gd name="connsiteX10" fmla="*/ 6572250 w 10515600"/>
              <a:gd name="connsiteY10" fmla="*/ 0 h 27432"/>
              <a:gd name="connsiteX11" fmla="*/ 7439787 w 10515600"/>
              <a:gd name="connsiteY11" fmla="*/ 0 h 27432"/>
              <a:gd name="connsiteX12" fmla="*/ 7991856 w 10515600"/>
              <a:gd name="connsiteY12" fmla="*/ 0 h 27432"/>
              <a:gd name="connsiteX13" fmla="*/ 8543925 w 10515600"/>
              <a:gd name="connsiteY13" fmla="*/ 0 h 27432"/>
              <a:gd name="connsiteX14" fmla="*/ 9306306 w 10515600"/>
              <a:gd name="connsiteY14" fmla="*/ 0 h 27432"/>
              <a:gd name="connsiteX15" fmla="*/ 9858375 w 10515600"/>
              <a:gd name="connsiteY15" fmla="*/ 0 h 27432"/>
              <a:gd name="connsiteX16" fmla="*/ 10515600 w 10515600"/>
              <a:gd name="connsiteY16" fmla="*/ 0 h 27432"/>
              <a:gd name="connsiteX17" fmla="*/ 10515600 w 10515600"/>
              <a:gd name="connsiteY17" fmla="*/ 27432 h 27432"/>
              <a:gd name="connsiteX18" fmla="*/ 9753219 w 10515600"/>
              <a:gd name="connsiteY18" fmla="*/ 27432 h 27432"/>
              <a:gd name="connsiteX19" fmla="*/ 9411462 w 10515600"/>
              <a:gd name="connsiteY19" fmla="*/ 27432 h 27432"/>
              <a:gd name="connsiteX20" fmla="*/ 8964549 w 10515600"/>
              <a:gd name="connsiteY20" fmla="*/ 27432 h 27432"/>
              <a:gd name="connsiteX21" fmla="*/ 8097012 w 10515600"/>
              <a:gd name="connsiteY21" fmla="*/ 27432 h 27432"/>
              <a:gd name="connsiteX22" fmla="*/ 7439787 w 10515600"/>
              <a:gd name="connsiteY22" fmla="*/ 27432 h 27432"/>
              <a:gd name="connsiteX23" fmla="*/ 6992874 w 10515600"/>
              <a:gd name="connsiteY23" fmla="*/ 27432 h 27432"/>
              <a:gd name="connsiteX24" fmla="*/ 6335649 w 10515600"/>
              <a:gd name="connsiteY24" fmla="*/ 27432 h 27432"/>
              <a:gd name="connsiteX25" fmla="*/ 5993892 w 10515600"/>
              <a:gd name="connsiteY25" fmla="*/ 27432 h 27432"/>
              <a:gd name="connsiteX26" fmla="*/ 5652135 w 10515600"/>
              <a:gd name="connsiteY26" fmla="*/ 27432 h 27432"/>
              <a:gd name="connsiteX27" fmla="*/ 4994910 w 10515600"/>
              <a:gd name="connsiteY27" fmla="*/ 27432 h 27432"/>
              <a:gd name="connsiteX28" fmla="*/ 4547997 w 10515600"/>
              <a:gd name="connsiteY28" fmla="*/ 27432 h 27432"/>
              <a:gd name="connsiteX29" fmla="*/ 3785616 w 10515600"/>
              <a:gd name="connsiteY29" fmla="*/ 27432 h 27432"/>
              <a:gd name="connsiteX30" fmla="*/ 3338703 w 10515600"/>
              <a:gd name="connsiteY30" fmla="*/ 27432 h 27432"/>
              <a:gd name="connsiteX31" fmla="*/ 2576322 w 10515600"/>
              <a:gd name="connsiteY31" fmla="*/ 27432 h 27432"/>
              <a:gd name="connsiteX32" fmla="*/ 2234565 w 10515600"/>
              <a:gd name="connsiteY32" fmla="*/ 27432 h 27432"/>
              <a:gd name="connsiteX33" fmla="*/ 1472184 w 10515600"/>
              <a:gd name="connsiteY33" fmla="*/ 27432 h 27432"/>
              <a:gd name="connsiteX34" fmla="*/ 1025271 w 10515600"/>
              <a:gd name="connsiteY34" fmla="*/ 27432 h 27432"/>
              <a:gd name="connsiteX35" fmla="*/ 683514 w 10515600"/>
              <a:gd name="connsiteY35" fmla="*/ 27432 h 27432"/>
              <a:gd name="connsiteX36" fmla="*/ 0 w 10515600"/>
              <a:gd name="connsiteY36" fmla="*/ 27432 h 27432"/>
              <a:gd name="connsiteX37" fmla="*/ 0 w 10515600"/>
              <a:gd name="connsiteY37"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515600" h="27432"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no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solidFill>
                <a:schemeClr val="tx1"/>
              </a:solidFill>
              <a:latin typeface="Calibri" panose="020F0502020204030204" pitchFamily="34" charset="0"/>
            </a:endParaRPr>
          </a:p>
        </p:txBody>
      </p:sp>
    </p:spTree>
    <p:extLst>
      <p:ext uri="{BB962C8B-B14F-4D97-AF65-F5344CB8AC3E}">
        <p14:creationId xmlns:p14="http://schemas.microsoft.com/office/powerpoint/2010/main" val="87643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Цитата">
    <p:spTree>
      <p:nvGrpSpPr>
        <p:cNvPr id="1" name=""/>
        <p:cNvGrpSpPr/>
        <p:nvPr/>
      </p:nvGrpSpPr>
      <p:grpSpPr>
        <a:xfrm>
          <a:off x="0" y="0"/>
          <a:ext cx="0" cy="0"/>
          <a:chOff x="0" y="0"/>
          <a:chExt cx="0" cy="0"/>
        </a:xfrm>
      </p:grpSpPr>
      <p:sp>
        <p:nvSpPr>
          <p:cNvPr id="7" name="Полилиния: фигура 6" descr="Tag=AccentColor&#10;Flavor=Light&#10;Target=Fill">
            <a:extLst>
              <a:ext uri="{FF2B5EF4-FFF2-40B4-BE49-F238E27FC236}">
                <a16:creationId xmlns:a16="http://schemas.microsoft.com/office/drawing/2014/main" id="{76F9E1DA-21B7-46CB-A98B-FA0C2179E1DE}"/>
              </a:ext>
            </a:extLst>
          </p:cNvPr>
          <p:cNvSpPr/>
          <p:nvPr userDrawn="1"/>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ru-RU" noProof="0">
              <a:latin typeface="Calibri" panose="020F0502020204030204" pitchFamily="34" charset="0"/>
            </a:endParaRPr>
          </a:p>
        </p:txBody>
      </p:sp>
      <p:sp>
        <p:nvSpPr>
          <p:cNvPr id="2" name="Заголовок 1">
            <a:extLst>
              <a:ext uri="{FF2B5EF4-FFF2-40B4-BE49-F238E27FC236}">
                <a16:creationId xmlns:a16="http://schemas.microsoft.com/office/drawing/2014/main" id="{465D02BC-5A24-47F7-A4DF-B93FBC0C51B0}"/>
              </a:ext>
            </a:extLst>
          </p:cNvPr>
          <p:cNvSpPr>
            <a:spLocks noGrp="1"/>
          </p:cNvSpPr>
          <p:nvPr>
            <p:ph type="title"/>
          </p:nvPr>
        </p:nvSpPr>
        <p:spPr>
          <a:xfrm>
            <a:off x="1527048" y="932688"/>
            <a:ext cx="9144000" cy="2523744"/>
          </a:xfrm>
        </p:spPr>
        <p:txBody>
          <a:bodyPr rtlCol="0" anchor="b"/>
          <a:lstStyle>
            <a:lvl1pPr algn="ctr">
              <a:defRPr sz="6000">
                <a:solidFill>
                  <a:schemeClr val="bg1"/>
                </a:solidFill>
              </a:defRPr>
            </a:lvl1pPr>
          </a:lstStyle>
          <a:p>
            <a:pPr rtl="0"/>
            <a:r>
              <a:rPr lang="ru-RU" noProof="0"/>
              <a:t>Образец заголовка</a:t>
            </a:r>
          </a:p>
        </p:txBody>
      </p:sp>
      <p:sp>
        <p:nvSpPr>
          <p:cNvPr id="4" name="Дата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lvl1pPr>
              <a:defRPr>
                <a:solidFill>
                  <a:schemeClr val="tx1"/>
                </a:solidFill>
              </a:defRPr>
            </a:lvl1pPr>
          </a:lstStyle>
          <a:p>
            <a:pPr rtl="0"/>
            <a:r>
              <a:rPr lang="ru-RU" noProof="0"/>
              <a:t>03.09.20ГГ</a:t>
            </a:r>
          </a:p>
        </p:txBody>
      </p:sp>
      <p:sp>
        <p:nvSpPr>
          <p:cNvPr id="5" name="Нижний колонтитул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lvl1pPr>
              <a:defRPr>
                <a:solidFill>
                  <a:schemeClr val="tx1"/>
                </a:solidFill>
              </a:defRPr>
            </a:lvl1pPr>
          </a:lstStyle>
          <a:p>
            <a:pPr rtl="0"/>
            <a:r>
              <a:rPr lang="ru-RU" noProof="0"/>
              <a:t>Название презентации</a:t>
            </a:r>
          </a:p>
        </p:txBody>
      </p:sp>
      <p:sp>
        <p:nvSpPr>
          <p:cNvPr id="6" name="Номер слайда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lvl1pPr>
              <a:defRPr>
                <a:solidFill>
                  <a:schemeClr val="tx1"/>
                </a:solidFill>
              </a:defRPr>
            </a:lvl1pPr>
          </a:lstStyle>
          <a:p>
            <a:pPr rtl="0"/>
            <a:fld id="{2C18C1E5-FB55-42F5-BD6D-9CC153FCDBE6}" type="slidenum">
              <a:rPr lang="ru-RU" noProof="0" smtClean="0"/>
              <a:pPr/>
              <a:t>‹#›</a:t>
            </a:fld>
            <a:endParaRPr lang="ru-RU" noProof="0"/>
          </a:p>
        </p:txBody>
      </p:sp>
      <p:sp>
        <p:nvSpPr>
          <p:cNvPr id="12" name="Прямоугольник 11">
            <a:extLst>
              <a:ext uri="{FF2B5EF4-FFF2-40B4-BE49-F238E27FC236}">
                <a16:creationId xmlns:a16="http://schemas.microsoft.com/office/drawing/2014/main" id="{9474AF53-8E5D-4CC4-B341-32DDBD4237D3}"/>
              </a:ext>
            </a:extLst>
          </p:cNvPr>
          <p:cNvSpPr/>
          <p:nvPr userDrawn="1"/>
        </p:nvSpPr>
        <p:spPr>
          <a:xfrm>
            <a:off x="3974206" y="3542284"/>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
        <p:nvSpPr>
          <p:cNvPr id="13" name="Текст 12">
            <a:extLst>
              <a:ext uri="{FF2B5EF4-FFF2-40B4-BE49-F238E27FC236}">
                <a16:creationId xmlns:a16="http://schemas.microsoft.com/office/drawing/2014/main" id="{D9470D2B-C603-4551-B51F-8216C72B2DD5}"/>
              </a:ext>
            </a:extLst>
          </p:cNvPr>
          <p:cNvSpPr>
            <a:spLocks noGrp="1"/>
          </p:cNvSpPr>
          <p:nvPr>
            <p:ph type="body" sz="quarter" idx="13" hasCustomPrompt="1"/>
          </p:nvPr>
        </p:nvSpPr>
        <p:spPr>
          <a:xfrm>
            <a:off x="1527048" y="3694176"/>
            <a:ext cx="9144000" cy="1627632"/>
          </a:xfrm>
        </p:spPr>
        <p:txBody>
          <a:bodyPr rtlCol="0"/>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ru-RU" noProof="0"/>
              <a:t>Подзаголовок</a:t>
            </a:r>
          </a:p>
        </p:txBody>
      </p:sp>
    </p:spTree>
    <p:extLst>
      <p:ext uri="{BB962C8B-B14F-4D97-AF65-F5344CB8AC3E}">
        <p14:creationId xmlns:p14="http://schemas.microsoft.com/office/powerpoint/2010/main" val="374436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Команда">
    <p:spTree>
      <p:nvGrpSpPr>
        <p:cNvPr id="1" name=""/>
        <p:cNvGrpSpPr/>
        <p:nvPr/>
      </p:nvGrpSpPr>
      <p:grpSpPr>
        <a:xfrm>
          <a:off x="0" y="0"/>
          <a:ext cx="0" cy="0"/>
          <a:chOff x="0" y="0"/>
          <a:chExt cx="0" cy="0"/>
        </a:xfrm>
      </p:grpSpPr>
      <p:sp>
        <p:nvSpPr>
          <p:cNvPr id="31" name="Рисунок 30">
            <a:extLst>
              <a:ext uri="{FF2B5EF4-FFF2-40B4-BE49-F238E27FC236}">
                <a16:creationId xmlns:a16="http://schemas.microsoft.com/office/drawing/2014/main" id="{BCD35F50-8168-4166-90C4-6A55BA443EBF}"/>
              </a:ext>
            </a:extLst>
          </p:cNvPr>
          <p:cNvSpPr>
            <a:spLocks noGrp="1"/>
          </p:cNvSpPr>
          <p:nvPr>
            <p:ph type="pic" sz="quarter" idx="16"/>
          </p:nvPr>
        </p:nvSpPr>
        <p:spPr>
          <a:xfrm>
            <a:off x="7732109" y="3063095"/>
            <a:ext cx="1463039" cy="1479810"/>
          </a:xfrm>
          <a:custGeom>
            <a:avLst/>
            <a:gdLst>
              <a:gd name="connsiteX0" fmla="*/ 866622 w 1463039"/>
              <a:gd name="connsiteY0" fmla="*/ 571 h 1479810"/>
              <a:gd name="connsiteX1" fmla="*/ 964706 w 1463039"/>
              <a:gd name="connsiteY1" fmla="*/ 8669 h 1479810"/>
              <a:gd name="connsiteX2" fmla="*/ 1111825 w 1463039"/>
              <a:gd name="connsiteY2" fmla="*/ 8366 h 1479810"/>
              <a:gd name="connsiteX3" fmla="*/ 1290055 w 1463039"/>
              <a:gd name="connsiteY3" fmla="*/ 8730 h 1479810"/>
              <a:gd name="connsiteX4" fmla="*/ 1417397 w 1463039"/>
              <a:gd name="connsiteY4" fmla="*/ 6608 h 1479810"/>
              <a:gd name="connsiteX5" fmla="*/ 1454473 w 1463039"/>
              <a:gd name="connsiteY5" fmla="*/ 5290 h 1479810"/>
              <a:gd name="connsiteX6" fmla="*/ 1449518 w 1463039"/>
              <a:gd name="connsiteY6" fmla="*/ 94305 h 1479810"/>
              <a:gd name="connsiteX7" fmla="*/ 1454054 w 1463039"/>
              <a:gd name="connsiteY7" fmla="*/ 198723 h 1479810"/>
              <a:gd name="connsiteX8" fmla="*/ 1456615 w 1463039"/>
              <a:gd name="connsiteY8" fmla="*/ 391199 h 1479810"/>
              <a:gd name="connsiteX9" fmla="*/ 1452607 w 1463039"/>
              <a:gd name="connsiteY9" fmla="*/ 565102 h 1479810"/>
              <a:gd name="connsiteX10" fmla="*/ 1461012 w 1463039"/>
              <a:gd name="connsiteY10" fmla="*/ 624834 h 1479810"/>
              <a:gd name="connsiteX11" fmla="*/ 1451383 w 1463039"/>
              <a:gd name="connsiteY11" fmla="*/ 907022 h 1479810"/>
              <a:gd name="connsiteX12" fmla="*/ 1452663 w 1463039"/>
              <a:gd name="connsiteY12" fmla="*/ 1009694 h 1479810"/>
              <a:gd name="connsiteX13" fmla="*/ 1456002 w 1463039"/>
              <a:gd name="connsiteY13" fmla="*/ 1096988 h 1479810"/>
              <a:gd name="connsiteX14" fmla="*/ 1453720 w 1463039"/>
              <a:gd name="connsiteY14" fmla="*/ 1174562 h 1479810"/>
              <a:gd name="connsiteX15" fmla="*/ 1461722 w 1463039"/>
              <a:gd name="connsiteY15" fmla="*/ 1280018 h 1479810"/>
              <a:gd name="connsiteX16" fmla="*/ 1463039 w 1463039"/>
              <a:gd name="connsiteY16" fmla="*/ 1330769 h 1479810"/>
              <a:gd name="connsiteX17" fmla="*/ 1463039 w 1463039"/>
              <a:gd name="connsiteY17" fmla="*/ 1433804 h 1479810"/>
              <a:gd name="connsiteX18" fmla="*/ 1458897 w 1463039"/>
              <a:gd name="connsiteY18" fmla="*/ 1471900 h 1479810"/>
              <a:gd name="connsiteX19" fmla="*/ 1458306 w 1463039"/>
              <a:gd name="connsiteY19" fmla="*/ 1476109 h 1479810"/>
              <a:gd name="connsiteX20" fmla="*/ 1456251 w 1463039"/>
              <a:gd name="connsiteY20" fmla="*/ 1476006 h 1479810"/>
              <a:gd name="connsiteX21" fmla="*/ 1358699 w 1463039"/>
              <a:gd name="connsiteY21" fmla="*/ 1478795 h 1479810"/>
              <a:gd name="connsiteX22" fmla="*/ 1337088 w 1463039"/>
              <a:gd name="connsiteY22" fmla="*/ 1479810 h 1479810"/>
              <a:gd name="connsiteX23" fmla="*/ 1199842 w 1463039"/>
              <a:gd name="connsiteY23" fmla="*/ 1479810 h 1479810"/>
              <a:gd name="connsiteX24" fmla="*/ 1178285 w 1463039"/>
              <a:gd name="connsiteY24" fmla="*/ 1478795 h 1479810"/>
              <a:gd name="connsiteX25" fmla="*/ 859950 w 1463039"/>
              <a:gd name="connsiteY25" fmla="*/ 1471898 h 1479810"/>
              <a:gd name="connsiteX26" fmla="*/ 711774 w 1463039"/>
              <a:gd name="connsiteY26" fmla="*/ 1479810 h 1479810"/>
              <a:gd name="connsiteX27" fmla="*/ 637511 w 1463039"/>
              <a:gd name="connsiteY27" fmla="*/ 1479810 h 1479810"/>
              <a:gd name="connsiteX28" fmla="*/ 500700 w 1463039"/>
              <a:gd name="connsiteY28" fmla="*/ 1474455 h 1479810"/>
              <a:gd name="connsiteX29" fmla="*/ 234328 w 1463039"/>
              <a:gd name="connsiteY29" fmla="*/ 1468257 h 1479810"/>
              <a:gd name="connsiteX30" fmla="*/ 183686 w 1463039"/>
              <a:gd name="connsiteY30" fmla="*/ 1476228 h 1479810"/>
              <a:gd name="connsiteX31" fmla="*/ 157756 w 1463039"/>
              <a:gd name="connsiteY31" fmla="*/ 1479810 h 1479810"/>
              <a:gd name="connsiteX32" fmla="*/ 13214 w 1463039"/>
              <a:gd name="connsiteY32" fmla="*/ 1479810 h 1479810"/>
              <a:gd name="connsiteX33" fmla="*/ 15315 w 1463039"/>
              <a:gd name="connsiteY33" fmla="*/ 1462749 h 1479810"/>
              <a:gd name="connsiteX34" fmla="*/ 11891 w 1463039"/>
              <a:gd name="connsiteY34" fmla="*/ 1410409 h 1479810"/>
              <a:gd name="connsiteX35" fmla="*/ 6411 w 1463039"/>
              <a:gd name="connsiteY35" fmla="*/ 1244508 h 1479810"/>
              <a:gd name="connsiteX36" fmla="*/ 6849 w 1463039"/>
              <a:gd name="connsiteY36" fmla="*/ 1119455 h 1479810"/>
              <a:gd name="connsiteX37" fmla="*/ 6849 w 1463039"/>
              <a:gd name="connsiteY37" fmla="*/ 1060773 h 1479810"/>
              <a:gd name="connsiteX38" fmla="*/ 9698 w 1463039"/>
              <a:gd name="connsiteY38" fmla="*/ 982321 h 1479810"/>
              <a:gd name="connsiteX39" fmla="*/ 4219 w 1463039"/>
              <a:gd name="connsiteY39" fmla="*/ 947592 h 1479810"/>
              <a:gd name="connsiteX40" fmla="*/ 6903 w 1463039"/>
              <a:gd name="connsiteY40" fmla="*/ 858680 h 1479810"/>
              <a:gd name="connsiteX41" fmla="*/ 9808 w 1463039"/>
              <a:gd name="connsiteY41" fmla="*/ 755960 h 1479810"/>
              <a:gd name="connsiteX42" fmla="*/ 10247 w 1463039"/>
              <a:gd name="connsiteY42" fmla="*/ 673166 h 1479810"/>
              <a:gd name="connsiteX43" fmla="*/ 11452 w 1463039"/>
              <a:gd name="connsiteY43" fmla="*/ 516733 h 1479810"/>
              <a:gd name="connsiteX44" fmla="*/ 10465 w 1463039"/>
              <a:gd name="connsiteY44" fmla="*/ 425571 h 1479810"/>
              <a:gd name="connsiteX45" fmla="*/ 10465 w 1463039"/>
              <a:gd name="connsiteY45" fmla="*/ 216366 h 1479810"/>
              <a:gd name="connsiteX46" fmla="*/ 10795 w 1463039"/>
              <a:gd name="connsiteY46" fmla="*/ 104023 h 1479810"/>
              <a:gd name="connsiteX47" fmla="*/ 3534 w 1463039"/>
              <a:gd name="connsiteY47" fmla="*/ 20936 h 1479810"/>
              <a:gd name="connsiteX48" fmla="*/ 3924 w 1463039"/>
              <a:gd name="connsiteY48" fmla="*/ 8444 h 1479810"/>
              <a:gd name="connsiteX49" fmla="*/ 72291 w 1463039"/>
              <a:gd name="connsiteY49" fmla="*/ 7146 h 1479810"/>
              <a:gd name="connsiteX50" fmla="*/ 231770 w 1463039"/>
              <a:gd name="connsiteY50" fmla="*/ 4001 h 1479810"/>
              <a:gd name="connsiteX51" fmla="*/ 364602 w 1463039"/>
              <a:gd name="connsiteY51" fmla="*/ 11882 h 1479810"/>
              <a:gd name="connsiteX52" fmla="*/ 768233 w 1463039"/>
              <a:gd name="connsiteY52" fmla="*/ 2061 h 1479810"/>
              <a:gd name="connsiteX53" fmla="*/ 866622 w 1463039"/>
              <a:gd name="connsiteY53" fmla="*/ 571 h 147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63039" h="1479810">
                <a:moveTo>
                  <a:pt x="866622" y="571"/>
                </a:moveTo>
                <a:cubicBezTo>
                  <a:pt x="899405" y="1673"/>
                  <a:pt x="932136" y="4374"/>
                  <a:pt x="964706" y="8669"/>
                </a:cubicBezTo>
                <a:cubicBezTo>
                  <a:pt x="1013529" y="15823"/>
                  <a:pt x="1062766" y="11397"/>
                  <a:pt x="1111825" y="8366"/>
                </a:cubicBezTo>
                <a:cubicBezTo>
                  <a:pt x="1171216" y="4668"/>
                  <a:pt x="1230547" y="2667"/>
                  <a:pt x="1290055" y="8730"/>
                </a:cubicBezTo>
                <a:cubicBezTo>
                  <a:pt x="1332384" y="13094"/>
                  <a:pt x="1374949" y="9033"/>
                  <a:pt x="1417397" y="6608"/>
                </a:cubicBezTo>
                <a:lnTo>
                  <a:pt x="1454473" y="5290"/>
                </a:lnTo>
                <a:lnTo>
                  <a:pt x="1449518" y="94305"/>
                </a:lnTo>
                <a:cubicBezTo>
                  <a:pt x="1449059" y="129134"/>
                  <a:pt x="1450325" y="163951"/>
                  <a:pt x="1454054" y="198723"/>
                </a:cubicBezTo>
                <a:cubicBezTo>
                  <a:pt x="1459999" y="262767"/>
                  <a:pt x="1460856" y="327062"/>
                  <a:pt x="1456615" y="391199"/>
                </a:cubicBezTo>
                <a:cubicBezTo>
                  <a:pt x="1453665" y="449151"/>
                  <a:pt x="1446428" y="507012"/>
                  <a:pt x="1452607" y="565102"/>
                </a:cubicBezTo>
                <a:cubicBezTo>
                  <a:pt x="1454722" y="585089"/>
                  <a:pt x="1459843" y="604710"/>
                  <a:pt x="1461012" y="624834"/>
                </a:cubicBezTo>
                <a:cubicBezTo>
                  <a:pt x="1466578" y="719110"/>
                  <a:pt x="1458229" y="813066"/>
                  <a:pt x="1451383" y="907022"/>
                </a:cubicBezTo>
                <a:cubicBezTo>
                  <a:pt x="1448878" y="941246"/>
                  <a:pt x="1445816" y="975470"/>
                  <a:pt x="1452663" y="1009694"/>
                </a:cubicBezTo>
                <a:cubicBezTo>
                  <a:pt x="1458090" y="1038574"/>
                  <a:pt x="1459209" y="1067889"/>
                  <a:pt x="1456002" y="1096988"/>
                </a:cubicBezTo>
                <a:cubicBezTo>
                  <a:pt x="1452796" y="1122760"/>
                  <a:pt x="1452034" y="1148693"/>
                  <a:pt x="1453720" y="1174562"/>
                </a:cubicBezTo>
                <a:cubicBezTo>
                  <a:pt x="1457199" y="1209699"/>
                  <a:pt x="1459899" y="1244847"/>
                  <a:pt x="1461722" y="1280018"/>
                </a:cubicBezTo>
                <a:lnTo>
                  <a:pt x="1463039" y="1330769"/>
                </a:lnTo>
                <a:lnTo>
                  <a:pt x="1463039" y="1433804"/>
                </a:lnTo>
                <a:lnTo>
                  <a:pt x="1458897" y="1471900"/>
                </a:lnTo>
                <a:lnTo>
                  <a:pt x="1458306" y="1476109"/>
                </a:lnTo>
                <a:lnTo>
                  <a:pt x="1456251" y="1476006"/>
                </a:lnTo>
                <a:cubicBezTo>
                  <a:pt x="1423775" y="1477710"/>
                  <a:pt x="1391236" y="1478252"/>
                  <a:pt x="1358699" y="1478795"/>
                </a:cubicBezTo>
                <a:lnTo>
                  <a:pt x="1337088" y="1479810"/>
                </a:lnTo>
                <a:lnTo>
                  <a:pt x="1199842" y="1479810"/>
                </a:lnTo>
                <a:lnTo>
                  <a:pt x="1178285" y="1478795"/>
                </a:lnTo>
                <a:cubicBezTo>
                  <a:pt x="1072671" y="1461942"/>
                  <a:pt x="965946" y="1459625"/>
                  <a:pt x="859950" y="1471898"/>
                </a:cubicBezTo>
                <a:lnTo>
                  <a:pt x="711774" y="1479810"/>
                </a:lnTo>
                <a:lnTo>
                  <a:pt x="637511" y="1479810"/>
                </a:lnTo>
                <a:lnTo>
                  <a:pt x="500700" y="1474455"/>
                </a:lnTo>
                <a:cubicBezTo>
                  <a:pt x="412071" y="1467172"/>
                  <a:pt x="323261" y="1461748"/>
                  <a:pt x="234328" y="1468257"/>
                </a:cubicBezTo>
                <a:cubicBezTo>
                  <a:pt x="217301" y="1469536"/>
                  <a:pt x="200486" y="1472964"/>
                  <a:pt x="183686" y="1476228"/>
                </a:cubicBezTo>
                <a:lnTo>
                  <a:pt x="157756" y="1479810"/>
                </a:lnTo>
                <a:lnTo>
                  <a:pt x="13214" y="1479810"/>
                </a:lnTo>
                <a:lnTo>
                  <a:pt x="15315" y="1462749"/>
                </a:lnTo>
                <a:cubicBezTo>
                  <a:pt x="16576" y="1445267"/>
                  <a:pt x="16192" y="1427772"/>
                  <a:pt x="11891" y="1410409"/>
                </a:cubicBezTo>
                <a:cubicBezTo>
                  <a:pt x="-1809" y="1355230"/>
                  <a:pt x="931" y="1300104"/>
                  <a:pt x="6411" y="1244508"/>
                </a:cubicBezTo>
                <a:cubicBezTo>
                  <a:pt x="10521" y="1203137"/>
                  <a:pt x="15069" y="1161296"/>
                  <a:pt x="6849" y="1119455"/>
                </a:cubicBezTo>
                <a:cubicBezTo>
                  <a:pt x="3315" y="1100041"/>
                  <a:pt x="3315" y="1080187"/>
                  <a:pt x="6849" y="1060773"/>
                </a:cubicBezTo>
                <a:cubicBezTo>
                  <a:pt x="11123" y="1034622"/>
                  <a:pt x="15178" y="1008733"/>
                  <a:pt x="9698" y="982321"/>
                </a:cubicBezTo>
                <a:cubicBezTo>
                  <a:pt x="7288" y="970815"/>
                  <a:pt x="5480" y="959204"/>
                  <a:pt x="4219" y="947592"/>
                </a:cubicBezTo>
                <a:cubicBezTo>
                  <a:pt x="1709" y="917948"/>
                  <a:pt x="2608" y="888136"/>
                  <a:pt x="6903" y="858680"/>
                </a:cubicBezTo>
                <a:cubicBezTo>
                  <a:pt x="11014" y="824475"/>
                  <a:pt x="4328" y="790061"/>
                  <a:pt x="9808" y="755960"/>
                </a:cubicBezTo>
                <a:cubicBezTo>
                  <a:pt x="13699" y="728497"/>
                  <a:pt x="13847" y="700667"/>
                  <a:pt x="10247" y="673166"/>
                </a:cubicBezTo>
                <a:cubicBezTo>
                  <a:pt x="3769" y="621179"/>
                  <a:pt x="4174" y="568621"/>
                  <a:pt x="11452" y="516733"/>
                </a:cubicBezTo>
                <a:cubicBezTo>
                  <a:pt x="15946" y="486450"/>
                  <a:pt x="18521" y="455279"/>
                  <a:pt x="10465" y="425571"/>
                </a:cubicBezTo>
                <a:cubicBezTo>
                  <a:pt x="-8495" y="355749"/>
                  <a:pt x="2575" y="285822"/>
                  <a:pt x="10465" y="216366"/>
                </a:cubicBezTo>
                <a:cubicBezTo>
                  <a:pt x="15261" y="179065"/>
                  <a:pt x="15370" y="141350"/>
                  <a:pt x="10795" y="104023"/>
                </a:cubicBezTo>
                <a:cubicBezTo>
                  <a:pt x="6734" y="76457"/>
                  <a:pt x="4312" y="48717"/>
                  <a:pt x="3534" y="20936"/>
                </a:cubicBezTo>
                <a:lnTo>
                  <a:pt x="3924" y="8444"/>
                </a:lnTo>
                <a:lnTo>
                  <a:pt x="72291" y="7146"/>
                </a:lnTo>
                <a:cubicBezTo>
                  <a:pt x="125549" y="5562"/>
                  <a:pt x="178727" y="3395"/>
                  <a:pt x="231770" y="4001"/>
                </a:cubicBezTo>
                <a:cubicBezTo>
                  <a:pt x="276048" y="4486"/>
                  <a:pt x="320207" y="13579"/>
                  <a:pt x="364602" y="11882"/>
                </a:cubicBezTo>
                <a:cubicBezTo>
                  <a:pt x="499146" y="6911"/>
                  <a:pt x="633749" y="8548"/>
                  <a:pt x="768233" y="2061"/>
                </a:cubicBezTo>
                <a:cubicBezTo>
                  <a:pt x="801007" y="-37"/>
                  <a:pt x="833840" y="-532"/>
                  <a:pt x="866622" y="571"/>
                </a:cubicBezTo>
                <a:close/>
              </a:path>
            </a:pathLst>
          </a:custGeom>
        </p:spPr>
        <p:txBody>
          <a:bodyPr wrap="square" rtlCol="0" anchor="ctr">
            <a:noAutofit/>
          </a:bodyPr>
          <a:lstStyle>
            <a:lvl1pPr algn="ctr">
              <a:buNone/>
              <a:defRPr sz="2000"/>
            </a:lvl1pPr>
          </a:lstStyle>
          <a:p>
            <a:pPr rtl="0"/>
            <a:r>
              <a:rPr lang="ru-RU" noProof="0"/>
              <a:t>Вставка рисунка</a:t>
            </a:r>
          </a:p>
        </p:txBody>
      </p:sp>
      <p:sp>
        <p:nvSpPr>
          <p:cNvPr id="30" name="Рисунок 29">
            <a:extLst>
              <a:ext uri="{FF2B5EF4-FFF2-40B4-BE49-F238E27FC236}">
                <a16:creationId xmlns:a16="http://schemas.microsoft.com/office/drawing/2014/main" id="{163C3609-48D8-42DB-AD9E-61699A6F1318}"/>
              </a:ext>
            </a:extLst>
          </p:cNvPr>
          <p:cNvSpPr>
            <a:spLocks noGrp="1"/>
          </p:cNvSpPr>
          <p:nvPr>
            <p:ph type="pic" sz="quarter" idx="17"/>
          </p:nvPr>
        </p:nvSpPr>
        <p:spPr>
          <a:xfrm>
            <a:off x="10101259" y="3064916"/>
            <a:ext cx="1442437" cy="1477990"/>
          </a:xfrm>
          <a:custGeom>
            <a:avLst/>
            <a:gdLst>
              <a:gd name="connsiteX0" fmla="*/ 866623 w 1442437"/>
              <a:gd name="connsiteY0" fmla="*/ 571 h 1477990"/>
              <a:gd name="connsiteX1" fmla="*/ 964707 w 1442437"/>
              <a:gd name="connsiteY1" fmla="*/ 8669 h 1477990"/>
              <a:gd name="connsiteX2" fmla="*/ 1111826 w 1442437"/>
              <a:gd name="connsiteY2" fmla="*/ 8366 h 1477990"/>
              <a:gd name="connsiteX3" fmla="*/ 1290056 w 1442437"/>
              <a:gd name="connsiteY3" fmla="*/ 8730 h 1477990"/>
              <a:gd name="connsiteX4" fmla="*/ 1417398 w 1442437"/>
              <a:gd name="connsiteY4" fmla="*/ 6608 h 1477990"/>
              <a:gd name="connsiteX5" fmla="*/ 1442437 w 1442437"/>
              <a:gd name="connsiteY5" fmla="*/ 5718 h 1477990"/>
              <a:gd name="connsiteX6" fmla="*/ 1442437 w 1442437"/>
              <a:gd name="connsiteY6" fmla="*/ 1476401 h 1477990"/>
              <a:gd name="connsiteX7" fmla="*/ 1386857 w 1442437"/>
              <a:gd name="connsiteY7" fmla="*/ 1477990 h 1477990"/>
              <a:gd name="connsiteX8" fmla="*/ 1169378 w 1442437"/>
              <a:gd name="connsiteY8" fmla="*/ 1477990 h 1477990"/>
              <a:gd name="connsiteX9" fmla="*/ 1019262 w 1442437"/>
              <a:gd name="connsiteY9" fmla="*/ 1464424 h 1477990"/>
              <a:gd name="connsiteX10" fmla="*/ 859951 w 1442437"/>
              <a:gd name="connsiteY10" fmla="*/ 1471898 h 1477990"/>
              <a:gd name="connsiteX11" fmla="*/ 745859 w 1442437"/>
              <a:gd name="connsiteY11" fmla="*/ 1477990 h 1477990"/>
              <a:gd name="connsiteX12" fmla="*/ 591014 w 1442437"/>
              <a:gd name="connsiteY12" fmla="*/ 1477990 h 1477990"/>
              <a:gd name="connsiteX13" fmla="*/ 500701 w 1442437"/>
              <a:gd name="connsiteY13" fmla="*/ 1474455 h 1477990"/>
              <a:gd name="connsiteX14" fmla="*/ 234329 w 1442437"/>
              <a:gd name="connsiteY14" fmla="*/ 1468257 h 1477990"/>
              <a:gd name="connsiteX15" fmla="*/ 183687 w 1442437"/>
              <a:gd name="connsiteY15" fmla="*/ 1476228 h 1477990"/>
              <a:gd name="connsiteX16" fmla="*/ 170933 w 1442437"/>
              <a:gd name="connsiteY16" fmla="*/ 1477990 h 1477990"/>
              <a:gd name="connsiteX17" fmla="*/ 13439 w 1442437"/>
              <a:gd name="connsiteY17" fmla="*/ 1477990 h 1477990"/>
              <a:gd name="connsiteX18" fmla="*/ 15316 w 1442437"/>
              <a:gd name="connsiteY18" fmla="*/ 1462749 h 1477990"/>
              <a:gd name="connsiteX19" fmla="*/ 11892 w 1442437"/>
              <a:gd name="connsiteY19" fmla="*/ 1410409 h 1477990"/>
              <a:gd name="connsiteX20" fmla="*/ 6412 w 1442437"/>
              <a:gd name="connsiteY20" fmla="*/ 1244508 h 1477990"/>
              <a:gd name="connsiteX21" fmla="*/ 6850 w 1442437"/>
              <a:gd name="connsiteY21" fmla="*/ 1119455 h 1477990"/>
              <a:gd name="connsiteX22" fmla="*/ 6850 w 1442437"/>
              <a:gd name="connsiteY22" fmla="*/ 1060773 h 1477990"/>
              <a:gd name="connsiteX23" fmla="*/ 9699 w 1442437"/>
              <a:gd name="connsiteY23" fmla="*/ 982321 h 1477990"/>
              <a:gd name="connsiteX24" fmla="*/ 4220 w 1442437"/>
              <a:gd name="connsiteY24" fmla="*/ 947592 h 1477990"/>
              <a:gd name="connsiteX25" fmla="*/ 6904 w 1442437"/>
              <a:gd name="connsiteY25" fmla="*/ 858680 h 1477990"/>
              <a:gd name="connsiteX26" fmla="*/ 9809 w 1442437"/>
              <a:gd name="connsiteY26" fmla="*/ 755960 h 1477990"/>
              <a:gd name="connsiteX27" fmla="*/ 10248 w 1442437"/>
              <a:gd name="connsiteY27" fmla="*/ 673166 h 1477990"/>
              <a:gd name="connsiteX28" fmla="*/ 11453 w 1442437"/>
              <a:gd name="connsiteY28" fmla="*/ 516733 h 1477990"/>
              <a:gd name="connsiteX29" fmla="*/ 10466 w 1442437"/>
              <a:gd name="connsiteY29" fmla="*/ 425571 h 1477990"/>
              <a:gd name="connsiteX30" fmla="*/ 10466 w 1442437"/>
              <a:gd name="connsiteY30" fmla="*/ 216366 h 1477990"/>
              <a:gd name="connsiteX31" fmla="*/ 10796 w 1442437"/>
              <a:gd name="connsiteY31" fmla="*/ 104023 h 1477990"/>
              <a:gd name="connsiteX32" fmla="*/ 3535 w 1442437"/>
              <a:gd name="connsiteY32" fmla="*/ 20936 h 1477990"/>
              <a:gd name="connsiteX33" fmla="*/ 3925 w 1442437"/>
              <a:gd name="connsiteY33" fmla="*/ 8444 h 1477990"/>
              <a:gd name="connsiteX34" fmla="*/ 72292 w 1442437"/>
              <a:gd name="connsiteY34" fmla="*/ 7146 h 1477990"/>
              <a:gd name="connsiteX35" fmla="*/ 231771 w 1442437"/>
              <a:gd name="connsiteY35" fmla="*/ 4001 h 1477990"/>
              <a:gd name="connsiteX36" fmla="*/ 364603 w 1442437"/>
              <a:gd name="connsiteY36" fmla="*/ 11882 h 1477990"/>
              <a:gd name="connsiteX37" fmla="*/ 768234 w 1442437"/>
              <a:gd name="connsiteY37" fmla="*/ 2061 h 1477990"/>
              <a:gd name="connsiteX38" fmla="*/ 866623 w 1442437"/>
              <a:gd name="connsiteY38" fmla="*/ 571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2437" h="1477990">
                <a:moveTo>
                  <a:pt x="866623" y="571"/>
                </a:moveTo>
                <a:cubicBezTo>
                  <a:pt x="899406" y="1673"/>
                  <a:pt x="932137" y="4374"/>
                  <a:pt x="964707" y="8669"/>
                </a:cubicBezTo>
                <a:cubicBezTo>
                  <a:pt x="1013530" y="15823"/>
                  <a:pt x="1062767" y="11397"/>
                  <a:pt x="1111826" y="8366"/>
                </a:cubicBezTo>
                <a:cubicBezTo>
                  <a:pt x="1171217" y="4668"/>
                  <a:pt x="1230548" y="2667"/>
                  <a:pt x="1290056" y="8730"/>
                </a:cubicBezTo>
                <a:cubicBezTo>
                  <a:pt x="1332385" y="13094"/>
                  <a:pt x="1374950" y="9033"/>
                  <a:pt x="1417398" y="6608"/>
                </a:cubicBezTo>
                <a:lnTo>
                  <a:pt x="1442437" y="5718"/>
                </a:lnTo>
                <a:lnTo>
                  <a:pt x="1442437" y="1476401"/>
                </a:lnTo>
                <a:lnTo>
                  <a:pt x="1386857" y="1477990"/>
                </a:lnTo>
                <a:lnTo>
                  <a:pt x="1169378" y="1477990"/>
                </a:lnTo>
                <a:lnTo>
                  <a:pt x="1019262" y="1464424"/>
                </a:lnTo>
                <a:cubicBezTo>
                  <a:pt x="966129" y="1463273"/>
                  <a:pt x="912949" y="1465762"/>
                  <a:pt x="859951" y="1471898"/>
                </a:cubicBezTo>
                <a:lnTo>
                  <a:pt x="745859" y="1477990"/>
                </a:lnTo>
                <a:lnTo>
                  <a:pt x="591014" y="1477990"/>
                </a:lnTo>
                <a:lnTo>
                  <a:pt x="500701" y="1474455"/>
                </a:lnTo>
                <a:cubicBezTo>
                  <a:pt x="412072" y="1467172"/>
                  <a:pt x="323262" y="1461748"/>
                  <a:pt x="234329" y="1468257"/>
                </a:cubicBezTo>
                <a:cubicBezTo>
                  <a:pt x="217302" y="1469536"/>
                  <a:pt x="200487" y="1472964"/>
                  <a:pt x="183687" y="1476228"/>
                </a:cubicBezTo>
                <a:lnTo>
                  <a:pt x="170933" y="1477990"/>
                </a:lnTo>
                <a:lnTo>
                  <a:pt x="13439" y="1477990"/>
                </a:lnTo>
                <a:lnTo>
                  <a:pt x="15316" y="1462749"/>
                </a:lnTo>
                <a:cubicBezTo>
                  <a:pt x="16577" y="1445267"/>
                  <a:pt x="16193" y="1427772"/>
                  <a:pt x="11892" y="1410409"/>
                </a:cubicBezTo>
                <a:cubicBezTo>
                  <a:pt x="-1808" y="1355230"/>
                  <a:pt x="932" y="1300104"/>
                  <a:pt x="6412" y="1244508"/>
                </a:cubicBezTo>
                <a:cubicBezTo>
                  <a:pt x="10522" y="1203137"/>
                  <a:pt x="15070" y="1161296"/>
                  <a:pt x="6850" y="1119455"/>
                </a:cubicBezTo>
                <a:cubicBezTo>
                  <a:pt x="3316" y="1100041"/>
                  <a:pt x="3316" y="1080187"/>
                  <a:pt x="6850" y="1060773"/>
                </a:cubicBezTo>
                <a:cubicBezTo>
                  <a:pt x="11124" y="1034622"/>
                  <a:pt x="15179" y="1008733"/>
                  <a:pt x="9699" y="982321"/>
                </a:cubicBezTo>
                <a:cubicBezTo>
                  <a:pt x="7289" y="970815"/>
                  <a:pt x="5481" y="959204"/>
                  <a:pt x="4220" y="947592"/>
                </a:cubicBezTo>
                <a:cubicBezTo>
                  <a:pt x="1710" y="917948"/>
                  <a:pt x="2609" y="888136"/>
                  <a:pt x="6904" y="858680"/>
                </a:cubicBezTo>
                <a:cubicBezTo>
                  <a:pt x="11015" y="824475"/>
                  <a:pt x="4329" y="790061"/>
                  <a:pt x="9809" y="755960"/>
                </a:cubicBezTo>
                <a:cubicBezTo>
                  <a:pt x="13700" y="728497"/>
                  <a:pt x="13848" y="700667"/>
                  <a:pt x="10248" y="673166"/>
                </a:cubicBezTo>
                <a:cubicBezTo>
                  <a:pt x="3770" y="621179"/>
                  <a:pt x="4175" y="568621"/>
                  <a:pt x="11453" y="516733"/>
                </a:cubicBezTo>
                <a:cubicBezTo>
                  <a:pt x="15947" y="486450"/>
                  <a:pt x="18522" y="455279"/>
                  <a:pt x="10466" y="425571"/>
                </a:cubicBezTo>
                <a:cubicBezTo>
                  <a:pt x="-8494" y="355749"/>
                  <a:pt x="2576" y="285822"/>
                  <a:pt x="10466" y="216366"/>
                </a:cubicBezTo>
                <a:cubicBezTo>
                  <a:pt x="15262" y="179065"/>
                  <a:pt x="15371" y="141350"/>
                  <a:pt x="10796" y="104023"/>
                </a:cubicBezTo>
                <a:cubicBezTo>
                  <a:pt x="6735" y="76457"/>
                  <a:pt x="4313" y="48717"/>
                  <a:pt x="3535" y="20936"/>
                </a:cubicBezTo>
                <a:lnTo>
                  <a:pt x="3925" y="8444"/>
                </a:lnTo>
                <a:lnTo>
                  <a:pt x="72292" y="7146"/>
                </a:lnTo>
                <a:cubicBezTo>
                  <a:pt x="125550" y="5562"/>
                  <a:pt x="178728" y="3395"/>
                  <a:pt x="231771" y="4001"/>
                </a:cubicBezTo>
                <a:cubicBezTo>
                  <a:pt x="276049" y="4486"/>
                  <a:pt x="320208" y="13579"/>
                  <a:pt x="364603" y="11882"/>
                </a:cubicBezTo>
                <a:cubicBezTo>
                  <a:pt x="499147" y="6911"/>
                  <a:pt x="633750" y="8548"/>
                  <a:pt x="768234" y="2061"/>
                </a:cubicBezTo>
                <a:cubicBezTo>
                  <a:pt x="801008" y="-37"/>
                  <a:pt x="833841" y="-532"/>
                  <a:pt x="866623" y="571"/>
                </a:cubicBezTo>
                <a:close/>
              </a:path>
            </a:pathLst>
          </a:custGeom>
        </p:spPr>
        <p:txBody>
          <a:bodyPr wrap="square" rtlCol="0" anchor="ctr">
            <a:noAutofit/>
          </a:bodyPr>
          <a:lstStyle>
            <a:lvl1pPr algn="ctr">
              <a:buNone/>
              <a:defRPr sz="2000"/>
            </a:lvl1pPr>
          </a:lstStyle>
          <a:p>
            <a:pPr rtl="0"/>
            <a:r>
              <a:rPr lang="ru-RU" noProof="0"/>
              <a:t>Вставка рисунка</a:t>
            </a:r>
          </a:p>
        </p:txBody>
      </p:sp>
      <p:sp>
        <p:nvSpPr>
          <p:cNvPr id="28" name="Рисунок 27">
            <a:extLst>
              <a:ext uri="{FF2B5EF4-FFF2-40B4-BE49-F238E27FC236}">
                <a16:creationId xmlns:a16="http://schemas.microsoft.com/office/drawing/2014/main" id="{2B03F1E7-A2BE-4059-85FC-6546945FA3FB}"/>
              </a:ext>
            </a:extLst>
          </p:cNvPr>
          <p:cNvSpPr>
            <a:spLocks noGrp="1"/>
          </p:cNvSpPr>
          <p:nvPr>
            <p:ph type="pic" sz="quarter" idx="15"/>
          </p:nvPr>
        </p:nvSpPr>
        <p:spPr>
          <a:xfrm>
            <a:off x="5370488" y="3064916"/>
            <a:ext cx="1455507" cy="1477990"/>
          </a:xfrm>
          <a:custGeom>
            <a:avLst/>
            <a:gdLst>
              <a:gd name="connsiteX0" fmla="*/ 100458 w 1455507"/>
              <a:gd name="connsiteY0" fmla="*/ 0 h 1477990"/>
              <a:gd name="connsiteX1" fmla="*/ 258284 w 1455507"/>
              <a:gd name="connsiteY1" fmla="*/ 0 h 1477990"/>
              <a:gd name="connsiteX2" fmla="*/ 290610 w 1455507"/>
              <a:gd name="connsiteY2" fmla="*/ 2318 h 1477990"/>
              <a:gd name="connsiteX3" fmla="*/ 357070 w 1455507"/>
              <a:gd name="connsiteY3" fmla="*/ 5440 h 1477990"/>
              <a:gd name="connsiteX4" fmla="*/ 558908 w 1455507"/>
              <a:gd name="connsiteY4" fmla="*/ 1098 h 1477990"/>
              <a:gd name="connsiteX5" fmla="*/ 599348 w 1455507"/>
              <a:gd name="connsiteY5" fmla="*/ 0 h 1477990"/>
              <a:gd name="connsiteX6" fmla="*/ 930201 w 1455507"/>
              <a:gd name="connsiteY6" fmla="*/ 0 h 1477990"/>
              <a:gd name="connsiteX7" fmla="*/ 957174 w 1455507"/>
              <a:gd name="connsiteY7" fmla="*/ 2227 h 1477990"/>
              <a:gd name="connsiteX8" fmla="*/ 1104293 w 1455507"/>
              <a:gd name="connsiteY8" fmla="*/ 1924 h 1477990"/>
              <a:gd name="connsiteX9" fmla="*/ 1153561 w 1455507"/>
              <a:gd name="connsiteY9" fmla="*/ 0 h 1477990"/>
              <a:gd name="connsiteX10" fmla="*/ 1229432 w 1455507"/>
              <a:gd name="connsiteY10" fmla="*/ 0 h 1477990"/>
              <a:gd name="connsiteX11" fmla="*/ 1282523 w 1455507"/>
              <a:gd name="connsiteY11" fmla="*/ 2288 h 1477990"/>
              <a:gd name="connsiteX12" fmla="*/ 1409865 w 1455507"/>
              <a:gd name="connsiteY12" fmla="*/ 166 h 1477990"/>
              <a:gd name="connsiteX13" fmla="*/ 1414535 w 1455507"/>
              <a:gd name="connsiteY13" fmla="*/ 0 h 1477990"/>
              <a:gd name="connsiteX14" fmla="*/ 1446877 w 1455507"/>
              <a:gd name="connsiteY14" fmla="*/ 0 h 1477990"/>
              <a:gd name="connsiteX15" fmla="*/ 1441986 w 1455507"/>
              <a:gd name="connsiteY15" fmla="*/ 87863 h 1477990"/>
              <a:gd name="connsiteX16" fmla="*/ 1446522 w 1455507"/>
              <a:gd name="connsiteY16" fmla="*/ 192281 h 1477990"/>
              <a:gd name="connsiteX17" fmla="*/ 1449083 w 1455507"/>
              <a:gd name="connsiteY17" fmla="*/ 384757 h 1477990"/>
              <a:gd name="connsiteX18" fmla="*/ 1445075 w 1455507"/>
              <a:gd name="connsiteY18" fmla="*/ 558660 h 1477990"/>
              <a:gd name="connsiteX19" fmla="*/ 1453480 w 1455507"/>
              <a:gd name="connsiteY19" fmla="*/ 618392 h 1477990"/>
              <a:gd name="connsiteX20" fmla="*/ 1443851 w 1455507"/>
              <a:gd name="connsiteY20" fmla="*/ 900580 h 1477990"/>
              <a:gd name="connsiteX21" fmla="*/ 1445131 w 1455507"/>
              <a:gd name="connsiteY21" fmla="*/ 1003252 h 1477990"/>
              <a:gd name="connsiteX22" fmla="*/ 1448470 w 1455507"/>
              <a:gd name="connsiteY22" fmla="*/ 1090546 h 1477990"/>
              <a:gd name="connsiteX23" fmla="*/ 1446188 w 1455507"/>
              <a:gd name="connsiteY23" fmla="*/ 1168120 h 1477990"/>
              <a:gd name="connsiteX24" fmla="*/ 1454190 w 1455507"/>
              <a:gd name="connsiteY24" fmla="*/ 1273576 h 1477990"/>
              <a:gd name="connsiteX25" fmla="*/ 1455507 w 1455507"/>
              <a:gd name="connsiteY25" fmla="*/ 1324327 h 1477990"/>
              <a:gd name="connsiteX26" fmla="*/ 1455507 w 1455507"/>
              <a:gd name="connsiteY26" fmla="*/ 1427362 h 1477990"/>
              <a:gd name="connsiteX27" fmla="*/ 1451365 w 1455507"/>
              <a:gd name="connsiteY27" fmla="*/ 1465458 h 1477990"/>
              <a:gd name="connsiteX28" fmla="*/ 1450774 w 1455507"/>
              <a:gd name="connsiteY28" fmla="*/ 1469667 h 1477990"/>
              <a:gd name="connsiteX29" fmla="*/ 1448719 w 1455507"/>
              <a:gd name="connsiteY29" fmla="*/ 1469564 h 1477990"/>
              <a:gd name="connsiteX30" fmla="*/ 1351167 w 1455507"/>
              <a:gd name="connsiteY30" fmla="*/ 1472353 h 1477990"/>
              <a:gd name="connsiteX31" fmla="*/ 1170753 w 1455507"/>
              <a:gd name="connsiteY31" fmla="*/ 1472353 h 1477990"/>
              <a:gd name="connsiteX32" fmla="*/ 852418 w 1455507"/>
              <a:gd name="connsiteY32" fmla="*/ 1465456 h 1477990"/>
              <a:gd name="connsiteX33" fmla="*/ 493168 w 1455507"/>
              <a:gd name="connsiteY33" fmla="*/ 1468013 h 1477990"/>
              <a:gd name="connsiteX34" fmla="*/ 226796 w 1455507"/>
              <a:gd name="connsiteY34" fmla="*/ 1461815 h 1477990"/>
              <a:gd name="connsiteX35" fmla="*/ 125602 w 1455507"/>
              <a:gd name="connsiteY35" fmla="*/ 1476769 h 1477990"/>
              <a:gd name="connsiteX36" fmla="*/ 5112 w 1455507"/>
              <a:gd name="connsiteY36" fmla="*/ 1477990 h 1477990"/>
              <a:gd name="connsiteX37" fmla="*/ 7783 w 1455507"/>
              <a:gd name="connsiteY37" fmla="*/ 1456307 h 1477990"/>
              <a:gd name="connsiteX38" fmla="*/ 4359 w 1455507"/>
              <a:gd name="connsiteY38" fmla="*/ 1403967 h 1477990"/>
              <a:gd name="connsiteX39" fmla="*/ 295 w 1455507"/>
              <a:gd name="connsiteY39" fmla="*/ 1370091 h 1477990"/>
              <a:gd name="connsiteX40" fmla="*/ 295 w 1455507"/>
              <a:gd name="connsiteY40" fmla="*/ 1219835 h 1477990"/>
              <a:gd name="connsiteX41" fmla="*/ 3722 w 1455507"/>
              <a:gd name="connsiteY41" fmla="*/ 1175716 h 1477990"/>
              <a:gd name="connsiteX42" fmla="*/ 295 w 1455507"/>
              <a:gd name="connsiteY42" fmla="*/ 1126935 h 1477990"/>
              <a:gd name="connsiteX43" fmla="*/ 295 w 1455507"/>
              <a:gd name="connsiteY43" fmla="*/ 1046801 h 1477990"/>
              <a:gd name="connsiteX44" fmla="*/ 4400 w 1455507"/>
              <a:gd name="connsiteY44" fmla="*/ 1015203 h 1477990"/>
              <a:gd name="connsiteX45" fmla="*/ 2166 w 1455507"/>
              <a:gd name="connsiteY45" fmla="*/ 975879 h 1477990"/>
              <a:gd name="connsiteX46" fmla="*/ 295 w 1455507"/>
              <a:gd name="connsiteY46" fmla="*/ 964020 h 1477990"/>
              <a:gd name="connsiteX47" fmla="*/ 295 w 1455507"/>
              <a:gd name="connsiteY47" fmla="*/ 801667 h 1477990"/>
              <a:gd name="connsiteX48" fmla="*/ 310 w 1455507"/>
              <a:gd name="connsiteY48" fmla="*/ 800839 h 1477990"/>
              <a:gd name="connsiteX49" fmla="*/ 2276 w 1455507"/>
              <a:gd name="connsiteY49" fmla="*/ 749518 h 1477990"/>
              <a:gd name="connsiteX50" fmla="*/ 2715 w 1455507"/>
              <a:gd name="connsiteY50" fmla="*/ 666724 h 1477990"/>
              <a:gd name="connsiteX51" fmla="*/ 295 w 1455507"/>
              <a:gd name="connsiteY51" fmla="*/ 625158 h 1477990"/>
              <a:gd name="connsiteX52" fmla="*/ 295 w 1455507"/>
              <a:gd name="connsiteY52" fmla="*/ 559484 h 1477990"/>
              <a:gd name="connsiteX53" fmla="*/ 3920 w 1455507"/>
              <a:gd name="connsiteY53" fmla="*/ 510291 h 1477990"/>
              <a:gd name="connsiteX54" fmla="*/ 2933 w 1455507"/>
              <a:gd name="connsiteY54" fmla="*/ 419129 h 1477990"/>
              <a:gd name="connsiteX55" fmla="*/ 295 w 1455507"/>
              <a:gd name="connsiteY55" fmla="*/ 403959 h 1477990"/>
              <a:gd name="connsiteX56" fmla="*/ 295 w 1455507"/>
              <a:gd name="connsiteY56" fmla="*/ 237294 h 1477990"/>
              <a:gd name="connsiteX57" fmla="*/ 2933 w 1455507"/>
              <a:gd name="connsiteY57" fmla="*/ 209924 h 1477990"/>
              <a:gd name="connsiteX58" fmla="*/ 3263 w 1455507"/>
              <a:gd name="connsiteY58" fmla="*/ 97581 h 1477990"/>
              <a:gd name="connsiteX59" fmla="*/ 295 w 1455507"/>
              <a:gd name="connsiteY59" fmla="*/ 63619 h 1477990"/>
              <a:gd name="connsiteX60" fmla="*/ 295 w 1455507"/>
              <a:gd name="connsiteY60" fmla="*/ 1928 h 1477990"/>
              <a:gd name="connsiteX61" fmla="*/ 64759 w 1455507"/>
              <a:gd name="connsiteY61"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55507" h="1477990">
                <a:moveTo>
                  <a:pt x="100458" y="0"/>
                </a:moveTo>
                <a:lnTo>
                  <a:pt x="258284" y="0"/>
                </a:lnTo>
                <a:lnTo>
                  <a:pt x="290610" y="2318"/>
                </a:lnTo>
                <a:cubicBezTo>
                  <a:pt x="312734" y="4440"/>
                  <a:pt x="334873" y="6289"/>
                  <a:pt x="357070" y="5440"/>
                </a:cubicBezTo>
                <a:cubicBezTo>
                  <a:pt x="424342" y="2955"/>
                  <a:pt x="491629" y="2121"/>
                  <a:pt x="558908" y="1098"/>
                </a:cubicBezTo>
                <a:lnTo>
                  <a:pt x="599348" y="0"/>
                </a:lnTo>
                <a:lnTo>
                  <a:pt x="930201" y="0"/>
                </a:lnTo>
                <a:lnTo>
                  <a:pt x="957174" y="2227"/>
                </a:lnTo>
                <a:cubicBezTo>
                  <a:pt x="1005997" y="9381"/>
                  <a:pt x="1055234" y="4955"/>
                  <a:pt x="1104293" y="1924"/>
                </a:cubicBezTo>
                <a:lnTo>
                  <a:pt x="1153561" y="0"/>
                </a:lnTo>
                <a:lnTo>
                  <a:pt x="1229432" y="0"/>
                </a:lnTo>
                <a:lnTo>
                  <a:pt x="1282523" y="2288"/>
                </a:lnTo>
                <a:cubicBezTo>
                  <a:pt x="1324852" y="6652"/>
                  <a:pt x="1367417" y="2591"/>
                  <a:pt x="1409865" y="166"/>
                </a:cubicBezTo>
                <a:lnTo>
                  <a:pt x="1414535" y="0"/>
                </a:lnTo>
                <a:lnTo>
                  <a:pt x="1446877" y="0"/>
                </a:lnTo>
                <a:lnTo>
                  <a:pt x="1441986" y="87863"/>
                </a:lnTo>
                <a:cubicBezTo>
                  <a:pt x="1441527" y="122692"/>
                  <a:pt x="1442793" y="157509"/>
                  <a:pt x="1446522" y="192281"/>
                </a:cubicBezTo>
                <a:cubicBezTo>
                  <a:pt x="1452467" y="256325"/>
                  <a:pt x="1453324" y="320620"/>
                  <a:pt x="1449083" y="384757"/>
                </a:cubicBezTo>
                <a:cubicBezTo>
                  <a:pt x="1446133" y="442709"/>
                  <a:pt x="1438896" y="500570"/>
                  <a:pt x="1445075" y="558660"/>
                </a:cubicBezTo>
                <a:cubicBezTo>
                  <a:pt x="1447190" y="578647"/>
                  <a:pt x="1452311" y="598268"/>
                  <a:pt x="1453480" y="618392"/>
                </a:cubicBezTo>
                <a:cubicBezTo>
                  <a:pt x="1459046" y="712668"/>
                  <a:pt x="1450697" y="806624"/>
                  <a:pt x="1443851" y="900580"/>
                </a:cubicBezTo>
                <a:cubicBezTo>
                  <a:pt x="1441346" y="934804"/>
                  <a:pt x="1438284" y="969028"/>
                  <a:pt x="1445131" y="1003252"/>
                </a:cubicBezTo>
                <a:cubicBezTo>
                  <a:pt x="1450558" y="1032132"/>
                  <a:pt x="1451677" y="1061447"/>
                  <a:pt x="1448470" y="1090546"/>
                </a:cubicBezTo>
                <a:cubicBezTo>
                  <a:pt x="1445264" y="1116318"/>
                  <a:pt x="1444502" y="1142251"/>
                  <a:pt x="1446188" y="1168120"/>
                </a:cubicBezTo>
                <a:cubicBezTo>
                  <a:pt x="1449667" y="1203257"/>
                  <a:pt x="1452367" y="1238405"/>
                  <a:pt x="1454190" y="1273576"/>
                </a:cubicBezTo>
                <a:lnTo>
                  <a:pt x="1455507" y="1324327"/>
                </a:lnTo>
                <a:lnTo>
                  <a:pt x="1455507" y="1427362"/>
                </a:lnTo>
                <a:lnTo>
                  <a:pt x="1451365" y="1465458"/>
                </a:lnTo>
                <a:lnTo>
                  <a:pt x="1450774" y="1469667"/>
                </a:lnTo>
                <a:lnTo>
                  <a:pt x="1448719" y="1469564"/>
                </a:lnTo>
                <a:cubicBezTo>
                  <a:pt x="1416243" y="1471268"/>
                  <a:pt x="1383704" y="1471810"/>
                  <a:pt x="1351167" y="1472353"/>
                </a:cubicBezTo>
                <a:cubicBezTo>
                  <a:pt x="1291009" y="1473360"/>
                  <a:pt x="1230608" y="1482658"/>
                  <a:pt x="1170753" y="1472353"/>
                </a:cubicBezTo>
                <a:cubicBezTo>
                  <a:pt x="1065139" y="1455500"/>
                  <a:pt x="958414" y="1453183"/>
                  <a:pt x="852418" y="1465456"/>
                </a:cubicBezTo>
                <a:cubicBezTo>
                  <a:pt x="732873" y="1477389"/>
                  <a:pt x="612811" y="1478242"/>
                  <a:pt x="493168" y="1468013"/>
                </a:cubicBezTo>
                <a:cubicBezTo>
                  <a:pt x="404539" y="1460730"/>
                  <a:pt x="315729" y="1455306"/>
                  <a:pt x="226796" y="1461815"/>
                </a:cubicBezTo>
                <a:cubicBezTo>
                  <a:pt x="192742" y="1464372"/>
                  <a:pt x="159536" y="1475530"/>
                  <a:pt x="125602" y="1476769"/>
                </a:cubicBezTo>
                <a:lnTo>
                  <a:pt x="5112" y="1477990"/>
                </a:lnTo>
                <a:lnTo>
                  <a:pt x="7783" y="1456307"/>
                </a:lnTo>
                <a:cubicBezTo>
                  <a:pt x="9044" y="1438825"/>
                  <a:pt x="8660" y="1421330"/>
                  <a:pt x="4359" y="1403967"/>
                </a:cubicBezTo>
                <a:lnTo>
                  <a:pt x="295" y="1370091"/>
                </a:lnTo>
                <a:lnTo>
                  <a:pt x="295" y="1219835"/>
                </a:lnTo>
                <a:lnTo>
                  <a:pt x="3722" y="1175716"/>
                </a:lnTo>
                <a:lnTo>
                  <a:pt x="295" y="1126935"/>
                </a:lnTo>
                <a:lnTo>
                  <a:pt x="295" y="1046801"/>
                </a:lnTo>
                <a:lnTo>
                  <a:pt x="4400" y="1015203"/>
                </a:lnTo>
                <a:cubicBezTo>
                  <a:pt x="5263" y="1002160"/>
                  <a:pt x="4906" y="989085"/>
                  <a:pt x="2166" y="975879"/>
                </a:cubicBezTo>
                <a:lnTo>
                  <a:pt x="295" y="964020"/>
                </a:lnTo>
                <a:lnTo>
                  <a:pt x="295" y="801667"/>
                </a:lnTo>
                <a:lnTo>
                  <a:pt x="310" y="800839"/>
                </a:lnTo>
                <a:cubicBezTo>
                  <a:pt x="-163" y="783697"/>
                  <a:pt x="-464" y="766569"/>
                  <a:pt x="2276" y="749518"/>
                </a:cubicBezTo>
                <a:cubicBezTo>
                  <a:pt x="6167" y="722055"/>
                  <a:pt x="6315" y="694225"/>
                  <a:pt x="2715" y="666724"/>
                </a:cubicBezTo>
                <a:lnTo>
                  <a:pt x="295" y="625158"/>
                </a:lnTo>
                <a:lnTo>
                  <a:pt x="295" y="559484"/>
                </a:lnTo>
                <a:lnTo>
                  <a:pt x="3920" y="510291"/>
                </a:lnTo>
                <a:cubicBezTo>
                  <a:pt x="8414" y="480008"/>
                  <a:pt x="10989" y="448837"/>
                  <a:pt x="2933" y="419129"/>
                </a:cubicBezTo>
                <a:lnTo>
                  <a:pt x="295" y="403959"/>
                </a:lnTo>
                <a:lnTo>
                  <a:pt x="295" y="237294"/>
                </a:lnTo>
                <a:lnTo>
                  <a:pt x="2933" y="209924"/>
                </a:lnTo>
                <a:cubicBezTo>
                  <a:pt x="7729" y="172623"/>
                  <a:pt x="7838" y="134908"/>
                  <a:pt x="3263" y="97581"/>
                </a:cubicBezTo>
                <a:lnTo>
                  <a:pt x="295" y="63619"/>
                </a:lnTo>
                <a:lnTo>
                  <a:pt x="295" y="1928"/>
                </a:lnTo>
                <a:lnTo>
                  <a:pt x="64759" y="704"/>
                </a:lnTo>
                <a:close/>
              </a:path>
            </a:pathLst>
          </a:custGeom>
        </p:spPr>
        <p:txBody>
          <a:bodyPr wrap="square" rtlCol="0" anchor="ctr">
            <a:noAutofit/>
          </a:bodyPr>
          <a:lstStyle>
            <a:lvl1pPr algn="ctr">
              <a:buNone/>
              <a:defRPr sz="2000"/>
            </a:lvl1pPr>
          </a:lstStyle>
          <a:p>
            <a:pPr rtl="0"/>
            <a:r>
              <a:rPr lang="ru-RU" noProof="0"/>
              <a:t>Вставка рисунка</a:t>
            </a:r>
          </a:p>
        </p:txBody>
      </p:sp>
      <p:sp>
        <p:nvSpPr>
          <p:cNvPr id="27" name="Рисунок 26">
            <a:extLst>
              <a:ext uri="{FF2B5EF4-FFF2-40B4-BE49-F238E27FC236}">
                <a16:creationId xmlns:a16="http://schemas.microsoft.com/office/drawing/2014/main" id="{C62C212D-2434-4610-A983-7FC587B517B4}"/>
              </a:ext>
            </a:extLst>
          </p:cNvPr>
          <p:cNvSpPr>
            <a:spLocks noGrp="1"/>
          </p:cNvSpPr>
          <p:nvPr>
            <p:ph type="pic" sz="quarter" idx="14"/>
          </p:nvPr>
        </p:nvSpPr>
        <p:spPr>
          <a:xfrm>
            <a:off x="3009627" y="3064916"/>
            <a:ext cx="1447216" cy="1477990"/>
          </a:xfrm>
          <a:custGeom>
            <a:avLst/>
            <a:gdLst>
              <a:gd name="connsiteX0" fmla="*/ 107991 w 1447216"/>
              <a:gd name="connsiteY0" fmla="*/ 0 h 1477990"/>
              <a:gd name="connsiteX1" fmla="*/ 265817 w 1447216"/>
              <a:gd name="connsiteY1" fmla="*/ 0 h 1477990"/>
              <a:gd name="connsiteX2" fmla="*/ 298143 w 1447216"/>
              <a:gd name="connsiteY2" fmla="*/ 2318 h 1477990"/>
              <a:gd name="connsiteX3" fmla="*/ 364603 w 1447216"/>
              <a:gd name="connsiteY3" fmla="*/ 5440 h 1477990"/>
              <a:gd name="connsiteX4" fmla="*/ 566441 w 1447216"/>
              <a:gd name="connsiteY4" fmla="*/ 1098 h 1477990"/>
              <a:gd name="connsiteX5" fmla="*/ 606880 w 1447216"/>
              <a:gd name="connsiteY5" fmla="*/ 0 h 1477990"/>
              <a:gd name="connsiteX6" fmla="*/ 937733 w 1447216"/>
              <a:gd name="connsiteY6" fmla="*/ 0 h 1477990"/>
              <a:gd name="connsiteX7" fmla="*/ 964707 w 1447216"/>
              <a:gd name="connsiteY7" fmla="*/ 2227 h 1477990"/>
              <a:gd name="connsiteX8" fmla="*/ 1111826 w 1447216"/>
              <a:gd name="connsiteY8" fmla="*/ 1924 h 1477990"/>
              <a:gd name="connsiteX9" fmla="*/ 1161094 w 1447216"/>
              <a:gd name="connsiteY9" fmla="*/ 0 h 1477990"/>
              <a:gd name="connsiteX10" fmla="*/ 1236965 w 1447216"/>
              <a:gd name="connsiteY10" fmla="*/ 0 h 1477990"/>
              <a:gd name="connsiteX11" fmla="*/ 1290056 w 1447216"/>
              <a:gd name="connsiteY11" fmla="*/ 2288 h 1477990"/>
              <a:gd name="connsiteX12" fmla="*/ 1417398 w 1447216"/>
              <a:gd name="connsiteY12" fmla="*/ 166 h 1477990"/>
              <a:gd name="connsiteX13" fmla="*/ 1422068 w 1447216"/>
              <a:gd name="connsiteY13" fmla="*/ 0 h 1477990"/>
              <a:gd name="connsiteX14" fmla="*/ 1447216 w 1447216"/>
              <a:gd name="connsiteY14" fmla="*/ 0 h 1477990"/>
              <a:gd name="connsiteX15" fmla="*/ 1447216 w 1447216"/>
              <a:gd name="connsiteY15" fmla="*/ 1469823 h 1477990"/>
              <a:gd name="connsiteX16" fmla="*/ 1358700 w 1447216"/>
              <a:gd name="connsiteY16" fmla="*/ 1472353 h 1477990"/>
              <a:gd name="connsiteX17" fmla="*/ 1178286 w 1447216"/>
              <a:gd name="connsiteY17" fmla="*/ 1472353 h 1477990"/>
              <a:gd name="connsiteX18" fmla="*/ 859951 w 1447216"/>
              <a:gd name="connsiteY18" fmla="*/ 1465456 h 1477990"/>
              <a:gd name="connsiteX19" fmla="*/ 500701 w 1447216"/>
              <a:gd name="connsiteY19" fmla="*/ 1468013 h 1477990"/>
              <a:gd name="connsiteX20" fmla="*/ 234329 w 1447216"/>
              <a:gd name="connsiteY20" fmla="*/ 1461815 h 1477990"/>
              <a:gd name="connsiteX21" fmla="*/ 133135 w 1447216"/>
              <a:gd name="connsiteY21" fmla="*/ 1476769 h 1477990"/>
              <a:gd name="connsiteX22" fmla="*/ 12645 w 1447216"/>
              <a:gd name="connsiteY22" fmla="*/ 1477990 h 1477990"/>
              <a:gd name="connsiteX23" fmla="*/ 15316 w 1447216"/>
              <a:gd name="connsiteY23" fmla="*/ 1456307 h 1477990"/>
              <a:gd name="connsiteX24" fmla="*/ 11892 w 1447216"/>
              <a:gd name="connsiteY24" fmla="*/ 1403967 h 1477990"/>
              <a:gd name="connsiteX25" fmla="*/ 6412 w 1447216"/>
              <a:gd name="connsiteY25" fmla="*/ 1238066 h 1477990"/>
              <a:gd name="connsiteX26" fmla="*/ 6850 w 1447216"/>
              <a:gd name="connsiteY26" fmla="*/ 1113013 h 1477990"/>
              <a:gd name="connsiteX27" fmla="*/ 6850 w 1447216"/>
              <a:gd name="connsiteY27" fmla="*/ 1054331 h 1477990"/>
              <a:gd name="connsiteX28" fmla="*/ 9699 w 1447216"/>
              <a:gd name="connsiteY28" fmla="*/ 975879 h 1477990"/>
              <a:gd name="connsiteX29" fmla="*/ 4220 w 1447216"/>
              <a:gd name="connsiteY29" fmla="*/ 941150 h 1477990"/>
              <a:gd name="connsiteX30" fmla="*/ 6904 w 1447216"/>
              <a:gd name="connsiteY30" fmla="*/ 852238 h 1477990"/>
              <a:gd name="connsiteX31" fmla="*/ 9809 w 1447216"/>
              <a:gd name="connsiteY31" fmla="*/ 749518 h 1477990"/>
              <a:gd name="connsiteX32" fmla="*/ 10248 w 1447216"/>
              <a:gd name="connsiteY32" fmla="*/ 666724 h 1477990"/>
              <a:gd name="connsiteX33" fmla="*/ 11453 w 1447216"/>
              <a:gd name="connsiteY33" fmla="*/ 510291 h 1477990"/>
              <a:gd name="connsiteX34" fmla="*/ 10466 w 1447216"/>
              <a:gd name="connsiteY34" fmla="*/ 419129 h 1477990"/>
              <a:gd name="connsiteX35" fmla="*/ 10466 w 1447216"/>
              <a:gd name="connsiteY35" fmla="*/ 209924 h 1477990"/>
              <a:gd name="connsiteX36" fmla="*/ 10796 w 1447216"/>
              <a:gd name="connsiteY36" fmla="*/ 97581 h 1477990"/>
              <a:gd name="connsiteX37" fmla="*/ 3535 w 1447216"/>
              <a:gd name="connsiteY37" fmla="*/ 14494 h 1477990"/>
              <a:gd name="connsiteX38" fmla="*/ 3925 w 1447216"/>
              <a:gd name="connsiteY38" fmla="*/ 2002 h 1477990"/>
              <a:gd name="connsiteX39" fmla="*/ 72292 w 1447216"/>
              <a:gd name="connsiteY39"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47216" h="1477990">
                <a:moveTo>
                  <a:pt x="107991" y="0"/>
                </a:moveTo>
                <a:lnTo>
                  <a:pt x="265817" y="0"/>
                </a:lnTo>
                <a:lnTo>
                  <a:pt x="298143" y="2318"/>
                </a:lnTo>
                <a:cubicBezTo>
                  <a:pt x="320267" y="4440"/>
                  <a:pt x="342406" y="6289"/>
                  <a:pt x="364603" y="5440"/>
                </a:cubicBezTo>
                <a:cubicBezTo>
                  <a:pt x="431875" y="2955"/>
                  <a:pt x="499162" y="2121"/>
                  <a:pt x="566441" y="1098"/>
                </a:cubicBezTo>
                <a:lnTo>
                  <a:pt x="606880" y="0"/>
                </a:lnTo>
                <a:lnTo>
                  <a:pt x="937733" y="0"/>
                </a:lnTo>
                <a:lnTo>
                  <a:pt x="964707" y="2227"/>
                </a:lnTo>
                <a:cubicBezTo>
                  <a:pt x="1013530" y="9381"/>
                  <a:pt x="1062767" y="4955"/>
                  <a:pt x="1111826" y="1924"/>
                </a:cubicBezTo>
                <a:lnTo>
                  <a:pt x="1161094" y="0"/>
                </a:lnTo>
                <a:lnTo>
                  <a:pt x="1236965" y="0"/>
                </a:lnTo>
                <a:lnTo>
                  <a:pt x="1290056" y="2288"/>
                </a:lnTo>
                <a:cubicBezTo>
                  <a:pt x="1332385" y="6652"/>
                  <a:pt x="1374950" y="2591"/>
                  <a:pt x="1417398" y="166"/>
                </a:cubicBezTo>
                <a:lnTo>
                  <a:pt x="1422068" y="0"/>
                </a:lnTo>
                <a:lnTo>
                  <a:pt x="1447216" y="0"/>
                </a:lnTo>
                <a:lnTo>
                  <a:pt x="1447216" y="1469823"/>
                </a:lnTo>
                <a:lnTo>
                  <a:pt x="1358700" y="1472353"/>
                </a:lnTo>
                <a:cubicBezTo>
                  <a:pt x="1298542" y="1473360"/>
                  <a:pt x="1238141" y="1482658"/>
                  <a:pt x="1178286" y="1472353"/>
                </a:cubicBezTo>
                <a:cubicBezTo>
                  <a:pt x="1072672" y="1455500"/>
                  <a:pt x="965947" y="1453183"/>
                  <a:pt x="859951" y="1465456"/>
                </a:cubicBezTo>
                <a:cubicBezTo>
                  <a:pt x="740406" y="1477389"/>
                  <a:pt x="620344" y="1478242"/>
                  <a:pt x="500701" y="1468013"/>
                </a:cubicBezTo>
                <a:cubicBezTo>
                  <a:pt x="412072" y="1460730"/>
                  <a:pt x="323262" y="1455306"/>
                  <a:pt x="234329" y="1461815"/>
                </a:cubicBezTo>
                <a:cubicBezTo>
                  <a:pt x="200275" y="1464372"/>
                  <a:pt x="167069" y="1475530"/>
                  <a:pt x="133135" y="1476769"/>
                </a:cubicBezTo>
                <a:lnTo>
                  <a:pt x="12645" y="1477990"/>
                </a:lnTo>
                <a:lnTo>
                  <a:pt x="15316" y="1456307"/>
                </a:lnTo>
                <a:cubicBezTo>
                  <a:pt x="16577" y="1438825"/>
                  <a:pt x="16193" y="1421330"/>
                  <a:pt x="11892" y="1403967"/>
                </a:cubicBezTo>
                <a:cubicBezTo>
                  <a:pt x="-1808" y="1348788"/>
                  <a:pt x="932" y="1293662"/>
                  <a:pt x="6412" y="1238066"/>
                </a:cubicBezTo>
                <a:cubicBezTo>
                  <a:pt x="10522" y="1196695"/>
                  <a:pt x="15070" y="1154854"/>
                  <a:pt x="6850" y="1113013"/>
                </a:cubicBezTo>
                <a:cubicBezTo>
                  <a:pt x="3316" y="1093599"/>
                  <a:pt x="3316" y="1073745"/>
                  <a:pt x="6850" y="1054331"/>
                </a:cubicBezTo>
                <a:cubicBezTo>
                  <a:pt x="11124" y="1028180"/>
                  <a:pt x="15179" y="1002291"/>
                  <a:pt x="9699" y="975879"/>
                </a:cubicBezTo>
                <a:cubicBezTo>
                  <a:pt x="7289" y="964373"/>
                  <a:pt x="5481" y="952762"/>
                  <a:pt x="4220" y="941150"/>
                </a:cubicBezTo>
                <a:cubicBezTo>
                  <a:pt x="1710" y="911506"/>
                  <a:pt x="2609" y="881694"/>
                  <a:pt x="6904" y="852238"/>
                </a:cubicBezTo>
                <a:cubicBezTo>
                  <a:pt x="11015" y="818033"/>
                  <a:pt x="4329" y="783619"/>
                  <a:pt x="9809" y="749518"/>
                </a:cubicBezTo>
                <a:cubicBezTo>
                  <a:pt x="13700" y="722055"/>
                  <a:pt x="13848" y="694225"/>
                  <a:pt x="10248" y="666724"/>
                </a:cubicBezTo>
                <a:cubicBezTo>
                  <a:pt x="3770" y="614737"/>
                  <a:pt x="4175" y="562179"/>
                  <a:pt x="11453" y="510291"/>
                </a:cubicBezTo>
                <a:cubicBezTo>
                  <a:pt x="15947" y="480008"/>
                  <a:pt x="18522" y="448837"/>
                  <a:pt x="10466" y="419129"/>
                </a:cubicBezTo>
                <a:cubicBezTo>
                  <a:pt x="-8494" y="349307"/>
                  <a:pt x="2576" y="279380"/>
                  <a:pt x="10466" y="209924"/>
                </a:cubicBezTo>
                <a:cubicBezTo>
                  <a:pt x="15262" y="172623"/>
                  <a:pt x="15371" y="134908"/>
                  <a:pt x="10796" y="97581"/>
                </a:cubicBezTo>
                <a:cubicBezTo>
                  <a:pt x="6735" y="70015"/>
                  <a:pt x="4313" y="42275"/>
                  <a:pt x="3535" y="14494"/>
                </a:cubicBezTo>
                <a:lnTo>
                  <a:pt x="3925" y="2002"/>
                </a:lnTo>
                <a:lnTo>
                  <a:pt x="72292" y="704"/>
                </a:lnTo>
                <a:close/>
              </a:path>
            </a:pathLst>
          </a:custGeom>
        </p:spPr>
        <p:txBody>
          <a:bodyPr wrap="square" rtlCol="0" anchor="ctr">
            <a:noAutofit/>
          </a:bodyPr>
          <a:lstStyle>
            <a:lvl1pPr algn="ctr">
              <a:buNone/>
              <a:defRPr sz="2000"/>
            </a:lvl1pPr>
          </a:lstStyle>
          <a:p>
            <a:pPr rtl="0"/>
            <a:r>
              <a:rPr lang="ru-RU" noProof="0"/>
              <a:t>Вставка рисунка</a:t>
            </a:r>
          </a:p>
        </p:txBody>
      </p:sp>
      <p:sp>
        <p:nvSpPr>
          <p:cNvPr id="26" name="Рисунок 25">
            <a:extLst>
              <a:ext uri="{FF2B5EF4-FFF2-40B4-BE49-F238E27FC236}">
                <a16:creationId xmlns:a16="http://schemas.microsoft.com/office/drawing/2014/main" id="{32959C17-53EC-4A48-8276-E73A5CF1258A}"/>
              </a:ext>
            </a:extLst>
          </p:cNvPr>
          <p:cNvSpPr>
            <a:spLocks noGrp="1"/>
          </p:cNvSpPr>
          <p:nvPr>
            <p:ph type="pic" sz="quarter" idx="13"/>
          </p:nvPr>
        </p:nvSpPr>
        <p:spPr>
          <a:xfrm>
            <a:off x="648304" y="3058476"/>
            <a:ext cx="1463039" cy="1484431"/>
          </a:xfrm>
          <a:custGeom>
            <a:avLst/>
            <a:gdLst>
              <a:gd name="connsiteX0" fmla="*/ 866623 w 1463039"/>
              <a:gd name="connsiteY0" fmla="*/ 570 h 1484431"/>
              <a:gd name="connsiteX1" fmla="*/ 964707 w 1463039"/>
              <a:gd name="connsiteY1" fmla="*/ 8668 h 1484431"/>
              <a:gd name="connsiteX2" fmla="*/ 1111826 w 1463039"/>
              <a:gd name="connsiteY2" fmla="*/ 8365 h 1484431"/>
              <a:gd name="connsiteX3" fmla="*/ 1290056 w 1463039"/>
              <a:gd name="connsiteY3" fmla="*/ 8729 h 1484431"/>
              <a:gd name="connsiteX4" fmla="*/ 1417398 w 1463039"/>
              <a:gd name="connsiteY4" fmla="*/ 6607 h 1484431"/>
              <a:gd name="connsiteX5" fmla="*/ 1454474 w 1463039"/>
              <a:gd name="connsiteY5" fmla="*/ 5289 h 1484431"/>
              <a:gd name="connsiteX6" fmla="*/ 1449519 w 1463039"/>
              <a:gd name="connsiteY6" fmla="*/ 94304 h 1484431"/>
              <a:gd name="connsiteX7" fmla="*/ 1454055 w 1463039"/>
              <a:gd name="connsiteY7" fmla="*/ 198722 h 1484431"/>
              <a:gd name="connsiteX8" fmla="*/ 1456616 w 1463039"/>
              <a:gd name="connsiteY8" fmla="*/ 391198 h 1484431"/>
              <a:gd name="connsiteX9" fmla="*/ 1452608 w 1463039"/>
              <a:gd name="connsiteY9" fmla="*/ 565101 h 1484431"/>
              <a:gd name="connsiteX10" fmla="*/ 1461013 w 1463039"/>
              <a:gd name="connsiteY10" fmla="*/ 624833 h 1484431"/>
              <a:gd name="connsiteX11" fmla="*/ 1451384 w 1463039"/>
              <a:gd name="connsiteY11" fmla="*/ 907021 h 1484431"/>
              <a:gd name="connsiteX12" fmla="*/ 1452664 w 1463039"/>
              <a:gd name="connsiteY12" fmla="*/ 1009693 h 1484431"/>
              <a:gd name="connsiteX13" fmla="*/ 1456003 w 1463039"/>
              <a:gd name="connsiteY13" fmla="*/ 1096987 h 1484431"/>
              <a:gd name="connsiteX14" fmla="*/ 1453721 w 1463039"/>
              <a:gd name="connsiteY14" fmla="*/ 1174561 h 1484431"/>
              <a:gd name="connsiteX15" fmla="*/ 1461723 w 1463039"/>
              <a:gd name="connsiteY15" fmla="*/ 1280017 h 1484431"/>
              <a:gd name="connsiteX16" fmla="*/ 1463039 w 1463039"/>
              <a:gd name="connsiteY16" fmla="*/ 1330730 h 1484431"/>
              <a:gd name="connsiteX17" fmla="*/ 1463039 w 1463039"/>
              <a:gd name="connsiteY17" fmla="*/ 1433812 h 1484431"/>
              <a:gd name="connsiteX18" fmla="*/ 1458898 w 1463039"/>
              <a:gd name="connsiteY18" fmla="*/ 1471899 h 1484431"/>
              <a:gd name="connsiteX19" fmla="*/ 1458307 w 1463039"/>
              <a:gd name="connsiteY19" fmla="*/ 1476108 h 1484431"/>
              <a:gd name="connsiteX20" fmla="*/ 1456252 w 1463039"/>
              <a:gd name="connsiteY20" fmla="*/ 1476005 h 1484431"/>
              <a:gd name="connsiteX21" fmla="*/ 1358700 w 1463039"/>
              <a:gd name="connsiteY21" fmla="*/ 1478794 h 1484431"/>
              <a:gd name="connsiteX22" fmla="*/ 1178286 w 1463039"/>
              <a:gd name="connsiteY22" fmla="*/ 1478794 h 1484431"/>
              <a:gd name="connsiteX23" fmla="*/ 859951 w 1463039"/>
              <a:gd name="connsiteY23" fmla="*/ 1471897 h 1484431"/>
              <a:gd name="connsiteX24" fmla="*/ 500701 w 1463039"/>
              <a:gd name="connsiteY24" fmla="*/ 1474454 h 1484431"/>
              <a:gd name="connsiteX25" fmla="*/ 234329 w 1463039"/>
              <a:gd name="connsiteY25" fmla="*/ 1468256 h 1484431"/>
              <a:gd name="connsiteX26" fmla="*/ 133135 w 1463039"/>
              <a:gd name="connsiteY26" fmla="*/ 1483210 h 1484431"/>
              <a:gd name="connsiteX27" fmla="*/ 12645 w 1463039"/>
              <a:gd name="connsiteY27" fmla="*/ 1484431 h 1484431"/>
              <a:gd name="connsiteX28" fmla="*/ 15316 w 1463039"/>
              <a:gd name="connsiteY28" fmla="*/ 1462748 h 1484431"/>
              <a:gd name="connsiteX29" fmla="*/ 11892 w 1463039"/>
              <a:gd name="connsiteY29" fmla="*/ 1410408 h 1484431"/>
              <a:gd name="connsiteX30" fmla="*/ 6412 w 1463039"/>
              <a:gd name="connsiteY30" fmla="*/ 1244507 h 1484431"/>
              <a:gd name="connsiteX31" fmla="*/ 6850 w 1463039"/>
              <a:gd name="connsiteY31" fmla="*/ 1119454 h 1484431"/>
              <a:gd name="connsiteX32" fmla="*/ 6850 w 1463039"/>
              <a:gd name="connsiteY32" fmla="*/ 1060772 h 1484431"/>
              <a:gd name="connsiteX33" fmla="*/ 9699 w 1463039"/>
              <a:gd name="connsiteY33" fmla="*/ 982320 h 1484431"/>
              <a:gd name="connsiteX34" fmla="*/ 4220 w 1463039"/>
              <a:gd name="connsiteY34" fmla="*/ 947591 h 1484431"/>
              <a:gd name="connsiteX35" fmla="*/ 6904 w 1463039"/>
              <a:gd name="connsiteY35" fmla="*/ 858679 h 1484431"/>
              <a:gd name="connsiteX36" fmla="*/ 9809 w 1463039"/>
              <a:gd name="connsiteY36" fmla="*/ 755959 h 1484431"/>
              <a:gd name="connsiteX37" fmla="*/ 10248 w 1463039"/>
              <a:gd name="connsiteY37" fmla="*/ 673165 h 1484431"/>
              <a:gd name="connsiteX38" fmla="*/ 11453 w 1463039"/>
              <a:gd name="connsiteY38" fmla="*/ 516732 h 1484431"/>
              <a:gd name="connsiteX39" fmla="*/ 10466 w 1463039"/>
              <a:gd name="connsiteY39" fmla="*/ 425570 h 1484431"/>
              <a:gd name="connsiteX40" fmla="*/ 10466 w 1463039"/>
              <a:gd name="connsiteY40" fmla="*/ 216365 h 1484431"/>
              <a:gd name="connsiteX41" fmla="*/ 10796 w 1463039"/>
              <a:gd name="connsiteY41" fmla="*/ 104022 h 1484431"/>
              <a:gd name="connsiteX42" fmla="*/ 3535 w 1463039"/>
              <a:gd name="connsiteY42" fmla="*/ 20935 h 1484431"/>
              <a:gd name="connsiteX43" fmla="*/ 3925 w 1463039"/>
              <a:gd name="connsiteY43" fmla="*/ 8443 h 1484431"/>
              <a:gd name="connsiteX44" fmla="*/ 72292 w 1463039"/>
              <a:gd name="connsiteY44" fmla="*/ 7145 h 1484431"/>
              <a:gd name="connsiteX45" fmla="*/ 231771 w 1463039"/>
              <a:gd name="connsiteY45" fmla="*/ 4000 h 1484431"/>
              <a:gd name="connsiteX46" fmla="*/ 364603 w 1463039"/>
              <a:gd name="connsiteY46" fmla="*/ 11881 h 1484431"/>
              <a:gd name="connsiteX47" fmla="*/ 768234 w 1463039"/>
              <a:gd name="connsiteY47" fmla="*/ 2060 h 1484431"/>
              <a:gd name="connsiteX48" fmla="*/ 866623 w 1463039"/>
              <a:gd name="connsiteY48" fmla="*/ 570 h 148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3039" h="1484431">
                <a:moveTo>
                  <a:pt x="866623" y="570"/>
                </a:moveTo>
                <a:cubicBezTo>
                  <a:pt x="899406" y="1672"/>
                  <a:pt x="932137" y="4373"/>
                  <a:pt x="964707" y="8668"/>
                </a:cubicBezTo>
                <a:cubicBezTo>
                  <a:pt x="1013530" y="15822"/>
                  <a:pt x="1062767" y="11396"/>
                  <a:pt x="1111826" y="8365"/>
                </a:cubicBezTo>
                <a:cubicBezTo>
                  <a:pt x="1171217" y="4667"/>
                  <a:pt x="1230548" y="2666"/>
                  <a:pt x="1290056" y="8729"/>
                </a:cubicBezTo>
                <a:cubicBezTo>
                  <a:pt x="1332385" y="13093"/>
                  <a:pt x="1374950" y="9032"/>
                  <a:pt x="1417398" y="6607"/>
                </a:cubicBezTo>
                <a:lnTo>
                  <a:pt x="1454474" y="5289"/>
                </a:lnTo>
                <a:lnTo>
                  <a:pt x="1449519" y="94304"/>
                </a:lnTo>
                <a:cubicBezTo>
                  <a:pt x="1449060" y="129133"/>
                  <a:pt x="1450326" y="163950"/>
                  <a:pt x="1454055" y="198722"/>
                </a:cubicBezTo>
                <a:cubicBezTo>
                  <a:pt x="1460000" y="262766"/>
                  <a:pt x="1460857" y="327061"/>
                  <a:pt x="1456616" y="391198"/>
                </a:cubicBezTo>
                <a:cubicBezTo>
                  <a:pt x="1453666" y="449150"/>
                  <a:pt x="1446429" y="507011"/>
                  <a:pt x="1452608" y="565101"/>
                </a:cubicBezTo>
                <a:cubicBezTo>
                  <a:pt x="1454723" y="585088"/>
                  <a:pt x="1459844" y="604709"/>
                  <a:pt x="1461013" y="624833"/>
                </a:cubicBezTo>
                <a:cubicBezTo>
                  <a:pt x="1466579" y="719109"/>
                  <a:pt x="1458230" y="813065"/>
                  <a:pt x="1451384" y="907021"/>
                </a:cubicBezTo>
                <a:cubicBezTo>
                  <a:pt x="1448879" y="941245"/>
                  <a:pt x="1445817" y="975469"/>
                  <a:pt x="1452664" y="1009693"/>
                </a:cubicBezTo>
                <a:cubicBezTo>
                  <a:pt x="1458091" y="1038573"/>
                  <a:pt x="1459210" y="1067888"/>
                  <a:pt x="1456003" y="1096987"/>
                </a:cubicBezTo>
                <a:cubicBezTo>
                  <a:pt x="1452797" y="1122759"/>
                  <a:pt x="1452035" y="1148692"/>
                  <a:pt x="1453721" y="1174561"/>
                </a:cubicBezTo>
                <a:cubicBezTo>
                  <a:pt x="1457200" y="1209698"/>
                  <a:pt x="1459900" y="1244846"/>
                  <a:pt x="1461723" y="1280017"/>
                </a:cubicBezTo>
                <a:lnTo>
                  <a:pt x="1463039" y="1330730"/>
                </a:lnTo>
                <a:lnTo>
                  <a:pt x="1463039" y="1433812"/>
                </a:lnTo>
                <a:lnTo>
                  <a:pt x="1458898" y="1471899"/>
                </a:lnTo>
                <a:lnTo>
                  <a:pt x="1458307" y="1476108"/>
                </a:lnTo>
                <a:lnTo>
                  <a:pt x="1456252" y="1476005"/>
                </a:lnTo>
                <a:cubicBezTo>
                  <a:pt x="1423776" y="1477709"/>
                  <a:pt x="1391237" y="1478251"/>
                  <a:pt x="1358700" y="1478794"/>
                </a:cubicBezTo>
                <a:cubicBezTo>
                  <a:pt x="1298542" y="1479801"/>
                  <a:pt x="1238141" y="1489099"/>
                  <a:pt x="1178286" y="1478794"/>
                </a:cubicBezTo>
                <a:cubicBezTo>
                  <a:pt x="1072672" y="1461941"/>
                  <a:pt x="965947" y="1459624"/>
                  <a:pt x="859951" y="1471897"/>
                </a:cubicBezTo>
                <a:cubicBezTo>
                  <a:pt x="740406" y="1483830"/>
                  <a:pt x="620344" y="1484683"/>
                  <a:pt x="500701" y="1474454"/>
                </a:cubicBezTo>
                <a:cubicBezTo>
                  <a:pt x="412072" y="1467171"/>
                  <a:pt x="323262" y="1461747"/>
                  <a:pt x="234329" y="1468256"/>
                </a:cubicBezTo>
                <a:cubicBezTo>
                  <a:pt x="200275" y="1470813"/>
                  <a:pt x="167069" y="1481971"/>
                  <a:pt x="133135" y="1483210"/>
                </a:cubicBezTo>
                <a:lnTo>
                  <a:pt x="12645" y="1484431"/>
                </a:lnTo>
                <a:lnTo>
                  <a:pt x="15316" y="1462748"/>
                </a:lnTo>
                <a:cubicBezTo>
                  <a:pt x="16577" y="1445266"/>
                  <a:pt x="16193" y="1427771"/>
                  <a:pt x="11892" y="1410408"/>
                </a:cubicBezTo>
                <a:cubicBezTo>
                  <a:pt x="-1808" y="1355229"/>
                  <a:pt x="932" y="1300103"/>
                  <a:pt x="6412" y="1244507"/>
                </a:cubicBezTo>
                <a:cubicBezTo>
                  <a:pt x="10522" y="1203136"/>
                  <a:pt x="15070" y="1161295"/>
                  <a:pt x="6850" y="1119454"/>
                </a:cubicBezTo>
                <a:cubicBezTo>
                  <a:pt x="3316" y="1100040"/>
                  <a:pt x="3316" y="1080186"/>
                  <a:pt x="6850" y="1060772"/>
                </a:cubicBezTo>
                <a:cubicBezTo>
                  <a:pt x="11124" y="1034621"/>
                  <a:pt x="15179" y="1008732"/>
                  <a:pt x="9699" y="982320"/>
                </a:cubicBezTo>
                <a:cubicBezTo>
                  <a:pt x="7289" y="970814"/>
                  <a:pt x="5481" y="959203"/>
                  <a:pt x="4220" y="947591"/>
                </a:cubicBezTo>
                <a:cubicBezTo>
                  <a:pt x="1710" y="917947"/>
                  <a:pt x="2609" y="888135"/>
                  <a:pt x="6904" y="858679"/>
                </a:cubicBezTo>
                <a:cubicBezTo>
                  <a:pt x="11015" y="824474"/>
                  <a:pt x="4329" y="790060"/>
                  <a:pt x="9809" y="755959"/>
                </a:cubicBezTo>
                <a:cubicBezTo>
                  <a:pt x="13700" y="728496"/>
                  <a:pt x="13848" y="700666"/>
                  <a:pt x="10248" y="673165"/>
                </a:cubicBezTo>
                <a:cubicBezTo>
                  <a:pt x="3770" y="621178"/>
                  <a:pt x="4175" y="568620"/>
                  <a:pt x="11453" y="516732"/>
                </a:cubicBezTo>
                <a:cubicBezTo>
                  <a:pt x="15947" y="486449"/>
                  <a:pt x="18522" y="455278"/>
                  <a:pt x="10466" y="425570"/>
                </a:cubicBezTo>
                <a:cubicBezTo>
                  <a:pt x="-8494" y="355748"/>
                  <a:pt x="2576" y="285821"/>
                  <a:pt x="10466" y="216365"/>
                </a:cubicBezTo>
                <a:cubicBezTo>
                  <a:pt x="15262" y="179064"/>
                  <a:pt x="15371" y="141349"/>
                  <a:pt x="10796" y="104022"/>
                </a:cubicBezTo>
                <a:cubicBezTo>
                  <a:pt x="6735" y="76456"/>
                  <a:pt x="4313" y="48716"/>
                  <a:pt x="3535" y="20935"/>
                </a:cubicBezTo>
                <a:lnTo>
                  <a:pt x="3925" y="8443"/>
                </a:lnTo>
                <a:lnTo>
                  <a:pt x="72292" y="7145"/>
                </a:lnTo>
                <a:cubicBezTo>
                  <a:pt x="125550" y="5561"/>
                  <a:pt x="178728" y="3394"/>
                  <a:pt x="231771" y="4000"/>
                </a:cubicBezTo>
                <a:cubicBezTo>
                  <a:pt x="276049" y="4485"/>
                  <a:pt x="320208" y="13578"/>
                  <a:pt x="364603" y="11881"/>
                </a:cubicBezTo>
                <a:cubicBezTo>
                  <a:pt x="499147" y="6910"/>
                  <a:pt x="633750" y="8547"/>
                  <a:pt x="768234" y="2060"/>
                </a:cubicBezTo>
                <a:cubicBezTo>
                  <a:pt x="801008" y="-38"/>
                  <a:pt x="833841" y="-533"/>
                  <a:pt x="866623" y="570"/>
                </a:cubicBezTo>
                <a:close/>
              </a:path>
            </a:pathLst>
          </a:custGeom>
        </p:spPr>
        <p:txBody>
          <a:bodyPr wrap="square" rtlCol="0" anchor="ctr">
            <a:noAutofit/>
          </a:bodyPr>
          <a:lstStyle>
            <a:lvl1pPr algn="ctr">
              <a:buNone/>
              <a:defRPr sz="2000"/>
            </a:lvl1pPr>
          </a:lstStyle>
          <a:p>
            <a:pPr rtl="0"/>
            <a:r>
              <a:rPr lang="ru-RU" noProof="0"/>
              <a:t>Вставка рисунка</a:t>
            </a:r>
          </a:p>
        </p:txBody>
      </p:sp>
      <p:sp>
        <p:nvSpPr>
          <p:cNvPr id="2" name="Заголовок 1">
            <a:extLst>
              <a:ext uri="{FF2B5EF4-FFF2-40B4-BE49-F238E27FC236}">
                <a16:creationId xmlns:a16="http://schemas.microsoft.com/office/drawing/2014/main" id="{465D02BC-5A24-47F7-A4DF-B93FBC0C51B0}"/>
              </a:ext>
            </a:extLst>
          </p:cNvPr>
          <p:cNvSpPr>
            <a:spLocks noGrp="1"/>
          </p:cNvSpPr>
          <p:nvPr>
            <p:ph type="title"/>
          </p:nvPr>
        </p:nvSpPr>
        <p:spPr>
          <a:xfrm>
            <a:off x="0" y="365125"/>
            <a:ext cx="12188952" cy="1325563"/>
          </a:xfrm>
        </p:spPr>
        <p:txBody>
          <a:bodyPr rtlCol="0"/>
          <a:lstStyle>
            <a:lvl1pPr algn="ctr">
              <a:defRPr sz="7200"/>
            </a:lvl1pPr>
          </a:lstStyle>
          <a:p>
            <a:pPr rtl="0"/>
            <a:r>
              <a:rPr lang="ru-RU" noProof="0"/>
              <a:t>Образец заголовка</a:t>
            </a:r>
          </a:p>
        </p:txBody>
      </p:sp>
      <p:sp>
        <p:nvSpPr>
          <p:cNvPr id="4" name="Дата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p>
            <a:pPr rtl="0"/>
            <a:r>
              <a:rPr lang="ru-RU" noProof="0"/>
              <a:t>03.09.20ГГ</a:t>
            </a:r>
          </a:p>
        </p:txBody>
      </p:sp>
      <p:sp>
        <p:nvSpPr>
          <p:cNvPr id="5" name="Нижний колонтитул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p>
            <a:pPr rtl="0"/>
            <a:r>
              <a:rPr lang="ru-RU" noProof="0"/>
              <a:t>Название презентации</a:t>
            </a:r>
          </a:p>
        </p:txBody>
      </p:sp>
      <p:sp>
        <p:nvSpPr>
          <p:cNvPr id="6" name="Номер слайда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p>
            <a:pPr rtl="0"/>
            <a:fld id="{2C18C1E5-FB55-42F5-BD6D-9CC153FCDBE6}" type="slidenum">
              <a:rPr lang="ru-RU" noProof="0" smtClean="0"/>
              <a:t>‹#›</a:t>
            </a:fld>
            <a:endParaRPr lang="ru-RU" noProof="0"/>
          </a:p>
        </p:txBody>
      </p:sp>
      <p:sp>
        <p:nvSpPr>
          <p:cNvPr id="19" name="Прямоугольник 18" descr="Tag=AccentColor&#10;Flavor=Light&#10;Target=FillAndLine">
            <a:extLst>
              <a:ext uri="{FF2B5EF4-FFF2-40B4-BE49-F238E27FC236}">
                <a16:creationId xmlns:a16="http://schemas.microsoft.com/office/drawing/2014/main" id="{2D7984C8-AF4A-4D59-BB2D-72D92F873C07}"/>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
        <p:nvSpPr>
          <p:cNvPr id="33" name="Текст 32">
            <a:extLst>
              <a:ext uri="{FF2B5EF4-FFF2-40B4-BE49-F238E27FC236}">
                <a16:creationId xmlns:a16="http://schemas.microsoft.com/office/drawing/2014/main" id="{EC125114-9BE9-4C21-BEC1-81B685162210}"/>
              </a:ext>
            </a:extLst>
          </p:cNvPr>
          <p:cNvSpPr>
            <a:spLocks noGrp="1"/>
          </p:cNvSpPr>
          <p:nvPr>
            <p:ph type="body" sz="quarter" idx="18" hasCustomPrompt="1"/>
          </p:nvPr>
        </p:nvSpPr>
        <p:spPr>
          <a:xfrm>
            <a:off x="6309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ru-RU" noProof="0"/>
              <a:t>Имя</a:t>
            </a:r>
          </a:p>
          <a:p>
            <a:pPr lvl="1" rtl="0"/>
            <a:r>
              <a:rPr lang="ru-RU" noProof="0"/>
              <a:t>Заголовок</a:t>
            </a:r>
          </a:p>
        </p:txBody>
      </p:sp>
      <p:sp>
        <p:nvSpPr>
          <p:cNvPr id="34" name="Текст 32">
            <a:extLst>
              <a:ext uri="{FF2B5EF4-FFF2-40B4-BE49-F238E27FC236}">
                <a16:creationId xmlns:a16="http://schemas.microsoft.com/office/drawing/2014/main" id="{2AB98BFD-4068-4EDA-8DE5-E5D978EDDF2E}"/>
              </a:ext>
            </a:extLst>
          </p:cNvPr>
          <p:cNvSpPr>
            <a:spLocks noGrp="1"/>
          </p:cNvSpPr>
          <p:nvPr>
            <p:ph type="body" sz="quarter" idx="19" hasCustomPrompt="1"/>
          </p:nvPr>
        </p:nvSpPr>
        <p:spPr>
          <a:xfrm>
            <a:off x="29931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ru-RU" noProof="0"/>
              <a:t>Имя</a:t>
            </a:r>
          </a:p>
          <a:p>
            <a:pPr lvl="1" rtl="0"/>
            <a:r>
              <a:rPr lang="ru-RU" noProof="0"/>
              <a:t>Заголовок</a:t>
            </a:r>
          </a:p>
        </p:txBody>
      </p:sp>
      <p:sp>
        <p:nvSpPr>
          <p:cNvPr id="35" name="Текст 32">
            <a:extLst>
              <a:ext uri="{FF2B5EF4-FFF2-40B4-BE49-F238E27FC236}">
                <a16:creationId xmlns:a16="http://schemas.microsoft.com/office/drawing/2014/main" id="{937737FC-57C8-4243-BE91-4E9684B83613}"/>
              </a:ext>
            </a:extLst>
          </p:cNvPr>
          <p:cNvSpPr>
            <a:spLocks noGrp="1"/>
          </p:cNvSpPr>
          <p:nvPr>
            <p:ph type="body" sz="quarter" idx="20" hasCustomPrompt="1"/>
          </p:nvPr>
        </p:nvSpPr>
        <p:spPr>
          <a:xfrm>
            <a:off x="53553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ru-RU" noProof="0"/>
              <a:t>Имя</a:t>
            </a:r>
          </a:p>
          <a:p>
            <a:pPr lvl="1" rtl="0"/>
            <a:r>
              <a:rPr lang="ru-RU" noProof="0"/>
              <a:t>Заголовок</a:t>
            </a:r>
          </a:p>
        </p:txBody>
      </p:sp>
      <p:sp>
        <p:nvSpPr>
          <p:cNvPr id="36" name="Текст 32">
            <a:extLst>
              <a:ext uri="{FF2B5EF4-FFF2-40B4-BE49-F238E27FC236}">
                <a16:creationId xmlns:a16="http://schemas.microsoft.com/office/drawing/2014/main" id="{CA78FA67-D083-4763-B647-4554C3C50977}"/>
              </a:ext>
            </a:extLst>
          </p:cNvPr>
          <p:cNvSpPr>
            <a:spLocks noGrp="1"/>
          </p:cNvSpPr>
          <p:nvPr>
            <p:ph type="body" sz="quarter" idx="21" hasCustomPrompt="1"/>
          </p:nvPr>
        </p:nvSpPr>
        <p:spPr>
          <a:xfrm>
            <a:off x="77175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ru-RU" noProof="0"/>
              <a:t>Имя</a:t>
            </a:r>
          </a:p>
          <a:p>
            <a:pPr lvl="1" rtl="0"/>
            <a:r>
              <a:rPr lang="ru-RU" noProof="0"/>
              <a:t>Заголовок</a:t>
            </a:r>
          </a:p>
        </p:txBody>
      </p:sp>
      <p:sp>
        <p:nvSpPr>
          <p:cNvPr id="37" name="Текст 32">
            <a:extLst>
              <a:ext uri="{FF2B5EF4-FFF2-40B4-BE49-F238E27FC236}">
                <a16:creationId xmlns:a16="http://schemas.microsoft.com/office/drawing/2014/main" id="{F1892FE5-DAA3-4902-93EF-46D6565FFB48}"/>
              </a:ext>
            </a:extLst>
          </p:cNvPr>
          <p:cNvSpPr>
            <a:spLocks noGrp="1"/>
          </p:cNvSpPr>
          <p:nvPr>
            <p:ph type="body" sz="quarter" idx="22" hasCustomPrompt="1"/>
          </p:nvPr>
        </p:nvSpPr>
        <p:spPr>
          <a:xfrm>
            <a:off x="100797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ru-RU" noProof="0"/>
              <a:t>Имя</a:t>
            </a:r>
          </a:p>
          <a:p>
            <a:pPr lvl="1" rtl="0"/>
            <a:r>
              <a:rPr lang="ru-RU" noProof="0"/>
              <a:t>Заголовок</a:t>
            </a:r>
          </a:p>
        </p:txBody>
      </p:sp>
    </p:spTree>
    <p:extLst>
      <p:ext uri="{BB962C8B-B14F-4D97-AF65-F5344CB8AC3E}">
        <p14:creationId xmlns:p14="http://schemas.microsoft.com/office/powerpoint/2010/main" val="218342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Центральный заголовок названия и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5D02BC-5A24-47F7-A4DF-B93FBC0C51B0}"/>
              </a:ext>
            </a:extLst>
          </p:cNvPr>
          <p:cNvSpPr>
            <a:spLocks noGrp="1"/>
          </p:cNvSpPr>
          <p:nvPr>
            <p:ph type="title"/>
          </p:nvPr>
        </p:nvSpPr>
        <p:spPr>
          <a:xfrm>
            <a:off x="838200" y="365124"/>
            <a:ext cx="10515600" cy="1325880"/>
          </a:xfrm>
        </p:spPr>
        <p:txBody>
          <a:bodyPr rtlCol="0"/>
          <a:lstStyle>
            <a:lvl1pPr algn="ctr">
              <a:defRPr sz="7200"/>
            </a:lvl1pPr>
          </a:lstStyle>
          <a:p>
            <a:pPr rtl="0"/>
            <a:r>
              <a:rPr lang="ru-RU" noProof="0"/>
              <a:t>Образец заголовка</a:t>
            </a:r>
          </a:p>
        </p:txBody>
      </p:sp>
      <p:sp>
        <p:nvSpPr>
          <p:cNvPr id="3" name="Объект 2">
            <a:extLst>
              <a:ext uri="{FF2B5EF4-FFF2-40B4-BE49-F238E27FC236}">
                <a16:creationId xmlns:a16="http://schemas.microsoft.com/office/drawing/2014/main" id="{48E9219E-EE74-4093-94D6-F663E059C504}"/>
              </a:ext>
            </a:extLst>
          </p:cNvPr>
          <p:cNvSpPr>
            <a:spLocks noGrp="1"/>
          </p:cNvSpPr>
          <p:nvPr>
            <p:ph idx="1" hasCustomPrompt="1"/>
          </p:nvPr>
        </p:nvSpPr>
        <p:spPr>
          <a:xfrm>
            <a:off x="841248" y="2304288"/>
            <a:ext cx="10515600" cy="3877056"/>
          </a:xfrm>
        </p:spPr>
        <p:txBody>
          <a:bodyPr rtlCol="0">
            <a:normAutofit/>
          </a:bodyPr>
          <a:lstStyle>
            <a:lvl1pPr>
              <a:defRPr sz="2800"/>
            </a:lvl1pPr>
            <a:lvl2pPr>
              <a:defRPr sz="2400"/>
            </a:lvl2pPr>
            <a:lvl3pPr>
              <a:defRPr sz="2000"/>
            </a:lvl3pPr>
            <a:lvl4pPr>
              <a:defRPr sz="1800"/>
            </a:lvl4pPr>
            <a:lvl5pPr>
              <a:defRPr sz="18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lvl1pPr>
              <a:defRPr>
                <a:solidFill>
                  <a:schemeClr val="tx1"/>
                </a:solidFill>
              </a:defRPr>
            </a:lvl1pPr>
          </a:lstStyle>
          <a:p>
            <a:pPr rtl="0"/>
            <a:r>
              <a:rPr lang="ru-RU" noProof="0"/>
              <a:t>03.09.20ГГ</a:t>
            </a:r>
          </a:p>
        </p:txBody>
      </p:sp>
      <p:sp>
        <p:nvSpPr>
          <p:cNvPr id="5" name="Нижний колонтитул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lvl1pPr>
              <a:defRPr>
                <a:solidFill>
                  <a:schemeClr val="tx1"/>
                </a:solidFill>
              </a:defRPr>
            </a:lvl1pPr>
          </a:lstStyle>
          <a:p>
            <a:pPr rtl="0"/>
            <a:r>
              <a:rPr lang="ru-RU" noProof="0"/>
              <a:t>Название презентации</a:t>
            </a:r>
          </a:p>
        </p:txBody>
      </p:sp>
      <p:sp>
        <p:nvSpPr>
          <p:cNvPr id="6" name="Номер слайда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lvl1pPr>
              <a:defRPr>
                <a:solidFill>
                  <a:schemeClr val="tx1"/>
                </a:solidFill>
              </a:defRPr>
            </a:lvl1pPr>
          </a:lstStyle>
          <a:p>
            <a:pPr rtl="0"/>
            <a:fld id="{2C18C1E5-FB55-42F5-BD6D-9CC153FCDBE6}" type="slidenum">
              <a:rPr lang="ru-RU" noProof="0" smtClean="0"/>
              <a:pPr/>
              <a:t>‹#›</a:t>
            </a:fld>
            <a:endParaRPr lang="ru-RU" noProof="0"/>
          </a:p>
        </p:txBody>
      </p:sp>
      <p:sp>
        <p:nvSpPr>
          <p:cNvPr id="7" name="Прямоугольник 6" descr="Tag=AccentColor&#10;Flavor=Light&#10;Target=FillAndLine">
            <a:extLst>
              <a:ext uri="{FF2B5EF4-FFF2-40B4-BE49-F238E27FC236}">
                <a16:creationId xmlns:a16="http://schemas.microsoft.com/office/drawing/2014/main" id="{83465705-093A-460D-83A5-4A4F3275ADB7}"/>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Tree>
    <p:extLst>
      <p:ext uri="{BB962C8B-B14F-4D97-AF65-F5344CB8AC3E}">
        <p14:creationId xmlns:p14="http://schemas.microsoft.com/office/powerpoint/2010/main" val="255829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ADE264-531D-49C1-A8AF-2B4C1D218FAB}"/>
              </a:ext>
            </a:extLst>
          </p:cNvPr>
          <p:cNvSpPr>
            <a:spLocks noGrp="1"/>
          </p:cNvSpPr>
          <p:nvPr>
            <p:ph type="title"/>
          </p:nvPr>
        </p:nvSpPr>
        <p:spPr/>
        <p:txBody>
          <a:bodyPr rtlCol="0"/>
          <a:lstStyle>
            <a:lvl1pPr algn="ctr">
              <a:defRPr/>
            </a:lvl1pPr>
          </a:lstStyle>
          <a:p>
            <a:pPr rtl="0"/>
            <a:r>
              <a:rPr lang="ru-RU" noProof="0"/>
              <a:t>Образец заголовка</a:t>
            </a:r>
          </a:p>
        </p:txBody>
      </p:sp>
      <p:sp>
        <p:nvSpPr>
          <p:cNvPr id="3" name="Объект 2">
            <a:extLst>
              <a:ext uri="{FF2B5EF4-FFF2-40B4-BE49-F238E27FC236}">
                <a16:creationId xmlns:a16="http://schemas.microsoft.com/office/drawing/2014/main" id="{E4B9A1B8-2F1B-46AA-858A-CFFF5AF7CEB0}"/>
              </a:ext>
            </a:extLst>
          </p:cNvPr>
          <p:cNvSpPr>
            <a:spLocks noGrp="1"/>
          </p:cNvSpPr>
          <p:nvPr>
            <p:ph sz="half" idx="1" hasCustomPrompt="1"/>
          </p:nvPr>
        </p:nvSpPr>
        <p:spPr>
          <a:xfrm>
            <a:off x="838200" y="2304288"/>
            <a:ext cx="5181600" cy="3877056"/>
          </a:xfrm>
        </p:spPr>
        <p:txBody>
          <a:bodyPr rtlCol="0">
            <a:normAutofit/>
          </a:bodyPr>
          <a:lstStyle>
            <a:lvl1pPr>
              <a:defRPr sz="2800"/>
            </a:lvl1pPr>
            <a:lvl2pPr>
              <a:defRPr sz="2400"/>
            </a:lvl2pPr>
            <a:lvl3pPr>
              <a:defRPr sz="2000"/>
            </a:lvl3pPr>
            <a:lvl4pPr>
              <a:defRPr sz="1800"/>
            </a:lvl4pPr>
            <a:lvl5pPr>
              <a:defRPr sz="18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Объект 3">
            <a:extLst>
              <a:ext uri="{FF2B5EF4-FFF2-40B4-BE49-F238E27FC236}">
                <a16:creationId xmlns:a16="http://schemas.microsoft.com/office/drawing/2014/main" id="{6E6B9631-18C0-43BD-8AF3-9137D6D4C234}"/>
              </a:ext>
            </a:extLst>
          </p:cNvPr>
          <p:cNvSpPr>
            <a:spLocks noGrp="1"/>
          </p:cNvSpPr>
          <p:nvPr>
            <p:ph sz="half" idx="2" hasCustomPrompt="1"/>
          </p:nvPr>
        </p:nvSpPr>
        <p:spPr>
          <a:xfrm>
            <a:off x="6172200" y="2304288"/>
            <a:ext cx="5181600" cy="3877056"/>
          </a:xfrm>
        </p:spPr>
        <p:txBody>
          <a:bodyPr rtlCol="0">
            <a:normAutofit/>
          </a:bodyPr>
          <a:lstStyle>
            <a:lvl1pPr>
              <a:defRPr sz="2800"/>
            </a:lvl1pPr>
            <a:lvl2pPr>
              <a:defRPr sz="2400"/>
            </a:lvl2pPr>
            <a:lvl3pPr>
              <a:defRPr sz="2000"/>
            </a:lvl3pPr>
            <a:lvl4pPr>
              <a:defRPr sz="1800"/>
            </a:lvl4pPr>
            <a:lvl5pPr>
              <a:defRPr sz="18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Дата 4">
            <a:extLst>
              <a:ext uri="{FF2B5EF4-FFF2-40B4-BE49-F238E27FC236}">
                <a16:creationId xmlns:a16="http://schemas.microsoft.com/office/drawing/2014/main" id="{E9032FCA-14C6-4497-9C27-3F58062442CE}"/>
              </a:ext>
            </a:extLst>
          </p:cNvPr>
          <p:cNvSpPr>
            <a:spLocks noGrp="1"/>
          </p:cNvSpPr>
          <p:nvPr>
            <p:ph type="dt" sz="half" idx="10"/>
          </p:nvPr>
        </p:nvSpPr>
        <p:spPr/>
        <p:txBody>
          <a:bodyPr rtlCol="0"/>
          <a:lstStyle/>
          <a:p>
            <a:pPr rtl="0"/>
            <a:r>
              <a:rPr lang="ru-RU" noProof="0"/>
              <a:t>03.09.20ГГ</a:t>
            </a:r>
          </a:p>
        </p:txBody>
      </p:sp>
      <p:sp>
        <p:nvSpPr>
          <p:cNvPr id="6" name="Нижний колонтитул 5">
            <a:extLst>
              <a:ext uri="{FF2B5EF4-FFF2-40B4-BE49-F238E27FC236}">
                <a16:creationId xmlns:a16="http://schemas.microsoft.com/office/drawing/2014/main" id="{961E5057-693B-4E10-958E-0ABE79FEC705}"/>
              </a:ext>
            </a:extLst>
          </p:cNvPr>
          <p:cNvSpPr>
            <a:spLocks noGrp="1"/>
          </p:cNvSpPr>
          <p:nvPr>
            <p:ph type="ftr" sz="quarter" idx="11"/>
          </p:nvPr>
        </p:nvSpPr>
        <p:spPr/>
        <p:txBody>
          <a:bodyPr rtlCol="0"/>
          <a:lstStyle/>
          <a:p>
            <a:pPr rtl="0"/>
            <a:r>
              <a:rPr lang="ru-RU" noProof="0"/>
              <a:t>Название презентации</a:t>
            </a:r>
          </a:p>
        </p:txBody>
      </p:sp>
      <p:sp>
        <p:nvSpPr>
          <p:cNvPr id="7" name="Номер слайда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rtlCol="0"/>
          <a:lstStyle/>
          <a:p>
            <a:pPr rtl="0"/>
            <a:fld id="{2C18C1E5-FB55-42F5-BD6D-9CC153FCDBE6}" type="slidenum">
              <a:rPr lang="ru-RU" noProof="0" smtClean="0"/>
              <a:t>‹#›</a:t>
            </a:fld>
            <a:endParaRPr lang="ru-RU" noProof="0"/>
          </a:p>
        </p:txBody>
      </p:sp>
      <p:sp>
        <p:nvSpPr>
          <p:cNvPr id="8" name="Прямоугольник 7" descr="Tag=AccentColor&#10;Flavor=Light&#10;Target=FillAndLine">
            <a:extLst>
              <a:ext uri="{FF2B5EF4-FFF2-40B4-BE49-F238E27FC236}">
                <a16:creationId xmlns:a16="http://schemas.microsoft.com/office/drawing/2014/main" id="{23FEB8C5-87FB-41BA-B300-D935D5EEAEC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Tree>
    <p:extLst>
      <p:ext uri="{BB962C8B-B14F-4D97-AF65-F5344CB8AC3E}">
        <p14:creationId xmlns:p14="http://schemas.microsoft.com/office/powerpoint/2010/main" val="2113232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rtlCol="0"/>
          <a:lstStyle>
            <a:lvl1pPr algn="ctr">
              <a:defRPr/>
            </a:lvl1pPr>
          </a:lstStyle>
          <a:p>
            <a:pPr rtl="0"/>
            <a:r>
              <a:rPr lang="ru-RU" noProof="0"/>
              <a:t>Образец заголовка</a:t>
            </a:r>
          </a:p>
        </p:txBody>
      </p:sp>
      <p:sp>
        <p:nvSpPr>
          <p:cNvPr id="3" name="Текст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839788" y="2578608"/>
            <a:ext cx="5157787" cy="823912"/>
          </a:xfrm>
        </p:spPr>
        <p:txBody>
          <a:bodyPr rtlCol="0"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4" name="Объект 3">
            <a:extLst>
              <a:ext uri="{FF2B5EF4-FFF2-40B4-BE49-F238E27FC236}">
                <a16:creationId xmlns:a16="http://schemas.microsoft.com/office/drawing/2014/main" id="{7D7B59D4-E93F-40C1-A1A2-F1867830C678}"/>
              </a:ext>
            </a:extLst>
          </p:cNvPr>
          <p:cNvSpPr>
            <a:spLocks noGrp="1"/>
          </p:cNvSpPr>
          <p:nvPr>
            <p:ph sz="half" idx="2" hasCustomPrompt="1"/>
          </p:nvPr>
        </p:nvSpPr>
        <p:spPr>
          <a:xfrm>
            <a:off x="839788" y="3617842"/>
            <a:ext cx="5157787" cy="2572645"/>
          </a:xfrm>
        </p:spPr>
        <p:txBody>
          <a:bodyPr rtlCol="0">
            <a:normAutofit/>
          </a:bodyPr>
          <a:lstStyle>
            <a:lvl1pPr>
              <a:defRPr sz="2400"/>
            </a:lvl1pPr>
            <a:lvl2pPr>
              <a:defRPr sz="2000"/>
            </a:lvl2pPr>
            <a:lvl3pPr>
              <a:defRPr sz="1800"/>
            </a:lvl3pPr>
            <a:lvl4pPr>
              <a:defRPr sz="1600"/>
            </a:lvl4pPr>
            <a:lvl5pPr>
              <a:defRPr sz="16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6172200" y="2578608"/>
            <a:ext cx="5183188" cy="823912"/>
          </a:xfrm>
        </p:spPr>
        <p:txBody>
          <a:bodyPr rtlCol="0"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6" name="Объект 5">
            <a:extLst>
              <a:ext uri="{FF2B5EF4-FFF2-40B4-BE49-F238E27FC236}">
                <a16:creationId xmlns:a16="http://schemas.microsoft.com/office/drawing/2014/main" id="{BA74E172-AFE8-48E4-BBB0-CA6D4EC1127C}"/>
              </a:ext>
            </a:extLst>
          </p:cNvPr>
          <p:cNvSpPr>
            <a:spLocks noGrp="1"/>
          </p:cNvSpPr>
          <p:nvPr>
            <p:ph sz="quarter" idx="4" hasCustomPrompt="1"/>
          </p:nvPr>
        </p:nvSpPr>
        <p:spPr>
          <a:xfrm>
            <a:off x="6172200" y="3617842"/>
            <a:ext cx="5183188" cy="2572645"/>
          </a:xfrm>
        </p:spPr>
        <p:txBody>
          <a:bodyPr rtlCol="0">
            <a:normAutofit/>
          </a:bodyPr>
          <a:lstStyle>
            <a:lvl1pPr>
              <a:defRPr sz="2400"/>
            </a:lvl1pPr>
            <a:lvl2pPr>
              <a:defRPr sz="2000"/>
            </a:lvl2pPr>
            <a:lvl3pPr>
              <a:defRPr sz="1800"/>
            </a:lvl3pPr>
            <a:lvl4pPr>
              <a:defRPr sz="1600"/>
            </a:lvl4pPr>
            <a:lvl5pPr>
              <a:defRPr sz="16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a:extLst>
              <a:ext uri="{FF2B5EF4-FFF2-40B4-BE49-F238E27FC236}">
                <a16:creationId xmlns:a16="http://schemas.microsoft.com/office/drawing/2014/main" id="{4C9407CC-270D-4C98-B95C-7AE67D2E1913}"/>
              </a:ext>
            </a:extLst>
          </p:cNvPr>
          <p:cNvSpPr>
            <a:spLocks noGrp="1"/>
          </p:cNvSpPr>
          <p:nvPr>
            <p:ph type="dt" sz="half" idx="10"/>
          </p:nvPr>
        </p:nvSpPr>
        <p:spPr/>
        <p:txBody>
          <a:bodyPr rtlCol="0"/>
          <a:lstStyle/>
          <a:p>
            <a:pPr rtl="0"/>
            <a:r>
              <a:rPr lang="ru-RU" noProof="0"/>
              <a:t>03.09.20ГГ</a:t>
            </a:r>
          </a:p>
        </p:txBody>
      </p:sp>
      <p:sp>
        <p:nvSpPr>
          <p:cNvPr id="8" name="Нижний колонтитул 7">
            <a:extLst>
              <a:ext uri="{FF2B5EF4-FFF2-40B4-BE49-F238E27FC236}">
                <a16:creationId xmlns:a16="http://schemas.microsoft.com/office/drawing/2014/main" id="{454070D5-9B7B-47FC-9F75-F6AD9607452E}"/>
              </a:ext>
            </a:extLst>
          </p:cNvPr>
          <p:cNvSpPr>
            <a:spLocks noGrp="1"/>
          </p:cNvSpPr>
          <p:nvPr>
            <p:ph type="ftr" sz="quarter" idx="11"/>
          </p:nvPr>
        </p:nvSpPr>
        <p:spPr/>
        <p:txBody>
          <a:bodyPr rtlCol="0"/>
          <a:lstStyle/>
          <a:p>
            <a:pPr rtl="0"/>
            <a:r>
              <a:rPr lang="ru-RU" noProof="0"/>
              <a:t>Название презентации</a:t>
            </a:r>
          </a:p>
        </p:txBody>
      </p:sp>
      <p:sp>
        <p:nvSpPr>
          <p:cNvPr id="9" name="Номер слайда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rtlCol="0"/>
          <a:lstStyle/>
          <a:p>
            <a:pPr rtl="0"/>
            <a:fld id="{2C18C1E5-FB55-42F5-BD6D-9CC153FCDBE6}" type="slidenum">
              <a:rPr lang="ru-RU" noProof="0" smtClean="0"/>
              <a:t>‹#›</a:t>
            </a:fld>
            <a:endParaRPr lang="ru-RU" noProof="0"/>
          </a:p>
        </p:txBody>
      </p:sp>
      <p:sp>
        <p:nvSpPr>
          <p:cNvPr id="10" name="Прямоугольник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Tree>
    <p:extLst>
      <p:ext uri="{BB962C8B-B14F-4D97-AF65-F5344CB8AC3E}">
        <p14:creationId xmlns:p14="http://schemas.microsoft.com/office/powerpoint/2010/main" val="3671408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Сравнение 3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rtlCol="0"/>
          <a:lstStyle>
            <a:lvl1pPr algn="ctr">
              <a:defRPr/>
            </a:lvl1pPr>
          </a:lstStyle>
          <a:p>
            <a:pPr rtl="0"/>
            <a:r>
              <a:rPr lang="ru-RU" noProof="0"/>
              <a:t>Образец заголовка</a:t>
            </a:r>
          </a:p>
        </p:txBody>
      </p:sp>
      <p:sp>
        <p:nvSpPr>
          <p:cNvPr id="3" name="Текст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649224" y="2578608"/>
            <a:ext cx="3200400" cy="711244"/>
          </a:xfrm>
        </p:spPr>
        <p:txBody>
          <a:bodyPr rtlCol="0"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Подзаголовок</a:t>
            </a:r>
          </a:p>
        </p:txBody>
      </p:sp>
      <p:sp>
        <p:nvSpPr>
          <p:cNvPr id="4" name="Объект 3">
            <a:extLst>
              <a:ext uri="{FF2B5EF4-FFF2-40B4-BE49-F238E27FC236}">
                <a16:creationId xmlns:a16="http://schemas.microsoft.com/office/drawing/2014/main" id="{7D7B59D4-E93F-40C1-A1A2-F1867830C678}"/>
              </a:ext>
            </a:extLst>
          </p:cNvPr>
          <p:cNvSpPr>
            <a:spLocks noGrp="1"/>
          </p:cNvSpPr>
          <p:nvPr>
            <p:ph sz="half" idx="2" hasCustomPrompt="1"/>
          </p:nvPr>
        </p:nvSpPr>
        <p:spPr>
          <a:xfrm>
            <a:off x="649224" y="3339547"/>
            <a:ext cx="3200400" cy="2900635"/>
          </a:xfrm>
        </p:spPr>
        <p:txBody>
          <a:bodyPr rtlCol="0">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4498848" y="2578608"/>
            <a:ext cx="3200400" cy="713232"/>
          </a:xfrm>
        </p:spPr>
        <p:txBody>
          <a:bodyPr rtlCol="0"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Подзаголовок</a:t>
            </a:r>
          </a:p>
        </p:txBody>
      </p:sp>
      <p:sp>
        <p:nvSpPr>
          <p:cNvPr id="6" name="Объект 5">
            <a:extLst>
              <a:ext uri="{FF2B5EF4-FFF2-40B4-BE49-F238E27FC236}">
                <a16:creationId xmlns:a16="http://schemas.microsoft.com/office/drawing/2014/main" id="{BA74E172-AFE8-48E4-BBB0-CA6D4EC1127C}"/>
              </a:ext>
            </a:extLst>
          </p:cNvPr>
          <p:cNvSpPr>
            <a:spLocks noGrp="1"/>
          </p:cNvSpPr>
          <p:nvPr>
            <p:ph sz="quarter" idx="4" hasCustomPrompt="1"/>
          </p:nvPr>
        </p:nvSpPr>
        <p:spPr>
          <a:xfrm>
            <a:off x="4498848" y="3339548"/>
            <a:ext cx="3200400" cy="2850940"/>
          </a:xfrm>
        </p:spPr>
        <p:txBody>
          <a:bodyPr rtlCol="0">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a:extLst>
              <a:ext uri="{FF2B5EF4-FFF2-40B4-BE49-F238E27FC236}">
                <a16:creationId xmlns:a16="http://schemas.microsoft.com/office/drawing/2014/main" id="{4C9407CC-270D-4C98-B95C-7AE67D2E1913}"/>
              </a:ext>
            </a:extLst>
          </p:cNvPr>
          <p:cNvSpPr>
            <a:spLocks noGrp="1"/>
          </p:cNvSpPr>
          <p:nvPr>
            <p:ph type="dt" sz="half" idx="10"/>
          </p:nvPr>
        </p:nvSpPr>
        <p:spPr/>
        <p:txBody>
          <a:bodyPr rtlCol="0"/>
          <a:lstStyle/>
          <a:p>
            <a:pPr rtl="0"/>
            <a:r>
              <a:rPr lang="ru-RU" noProof="0"/>
              <a:t>03.09.20ГГ</a:t>
            </a:r>
          </a:p>
        </p:txBody>
      </p:sp>
      <p:sp>
        <p:nvSpPr>
          <p:cNvPr id="8" name="Нижний колонтитул 7">
            <a:extLst>
              <a:ext uri="{FF2B5EF4-FFF2-40B4-BE49-F238E27FC236}">
                <a16:creationId xmlns:a16="http://schemas.microsoft.com/office/drawing/2014/main" id="{454070D5-9B7B-47FC-9F75-F6AD9607452E}"/>
              </a:ext>
            </a:extLst>
          </p:cNvPr>
          <p:cNvSpPr>
            <a:spLocks noGrp="1"/>
          </p:cNvSpPr>
          <p:nvPr>
            <p:ph type="ftr" sz="quarter" idx="11"/>
          </p:nvPr>
        </p:nvSpPr>
        <p:spPr/>
        <p:txBody>
          <a:bodyPr rtlCol="0"/>
          <a:lstStyle/>
          <a:p>
            <a:pPr rtl="0"/>
            <a:r>
              <a:rPr lang="ru-RU" noProof="0"/>
              <a:t>Название презентации</a:t>
            </a:r>
          </a:p>
        </p:txBody>
      </p:sp>
      <p:sp>
        <p:nvSpPr>
          <p:cNvPr id="9" name="Номер слайда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rtlCol="0"/>
          <a:lstStyle/>
          <a:p>
            <a:pPr rtl="0"/>
            <a:fld id="{2C18C1E5-FB55-42F5-BD6D-9CC153FCDBE6}" type="slidenum">
              <a:rPr lang="ru-RU" noProof="0" smtClean="0"/>
              <a:t>‹#›</a:t>
            </a:fld>
            <a:endParaRPr lang="ru-RU" noProof="0"/>
          </a:p>
        </p:txBody>
      </p:sp>
      <p:sp>
        <p:nvSpPr>
          <p:cNvPr id="10" name="Прямоугольник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
        <p:nvSpPr>
          <p:cNvPr id="11" name="Текст 4">
            <a:extLst>
              <a:ext uri="{FF2B5EF4-FFF2-40B4-BE49-F238E27FC236}">
                <a16:creationId xmlns:a16="http://schemas.microsoft.com/office/drawing/2014/main" id="{42AA5FD4-D71A-436D-B50A-847980623CF0}"/>
              </a:ext>
            </a:extLst>
          </p:cNvPr>
          <p:cNvSpPr>
            <a:spLocks noGrp="1"/>
          </p:cNvSpPr>
          <p:nvPr>
            <p:ph type="body" sz="quarter" idx="13" hasCustomPrompt="1"/>
          </p:nvPr>
        </p:nvSpPr>
        <p:spPr>
          <a:xfrm>
            <a:off x="8339328" y="2578608"/>
            <a:ext cx="3200400" cy="713232"/>
          </a:xfrm>
        </p:spPr>
        <p:txBody>
          <a:bodyPr rtlCol="0"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Подзаголовок</a:t>
            </a:r>
          </a:p>
        </p:txBody>
      </p:sp>
      <p:sp>
        <p:nvSpPr>
          <p:cNvPr id="12" name="Объект 5">
            <a:extLst>
              <a:ext uri="{FF2B5EF4-FFF2-40B4-BE49-F238E27FC236}">
                <a16:creationId xmlns:a16="http://schemas.microsoft.com/office/drawing/2014/main" id="{498877DB-362B-4B53-84A8-D53090240FDB}"/>
              </a:ext>
            </a:extLst>
          </p:cNvPr>
          <p:cNvSpPr>
            <a:spLocks noGrp="1"/>
          </p:cNvSpPr>
          <p:nvPr>
            <p:ph sz="quarter" idx="14" hasCustomPrompt="1"/>
          </p:nvPr>
        </p:nvSpPr>
        <p:spPr>
          <a:xfrm>
            <a:off x="8339328" y="3339548"/>
            <a:ext cx="3200400" cy="2850940"/>
          </a:xfrm>
        </p:spPr>
        <p:txBody>
          <a:bodyPr rtlCol="0">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420759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с 4 рисунками">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95429EAB-EC88-4283-9CAC-5C4336D68761}"/>
              </a:ext>
            </a:extLst>
          </p:cNvPr>
          <p:cNvSpPr>
            <a:spLocks noGrp="1"/>
          </p:cNvSpPr>
          <p:nvPr>
            <p:ph type="pic" sz="quarter" idx="14"/>
          </p:nvPr>
        </p:nvSpPr>
        <p:spPr>
          <a:xfrm>
            <a:off x="8263901" y="-1"/>
            <a:ext cx="3928091" cy="4143506"/>
          </a:xfrm>
          <a:custGeom>
            <a:avLst/>
            <a:gdLst>
              <a:gd name="connsiteX0" fmla="*/ 23605 w 3928091"/>
              <a:gd name="connsiteY0" fmla="*/ 0 h 4143506"/>
              <a:gd name="connsiteX1" fmla="*/ 3928091 w 3928091"/>
              <a:gd name="connsiteY1" fmla="*/ 0 h 4143506"/>
              <a:gd name="connsiteX2" fmla="*/ 3928091 w 3928091"/>
              <a:gd name="connsiteY2" fmla="*/ 4125656 h 4143506"/>
              <a:gd name="connsiteX3" fmla="*/ 3780617 w 3928091"/>
              <a:gd name="connsiteY3" fmla="*/ 4131078 h 4143506"/>
              <a:gd name="connsiteX4" fmla="*/ 3281801 w 3928091"/>
              <a:gd name="connsiteY4" fmla="*/ 4125634 h 4143506"/>
              <a:gd name="connsiteX5" fmla="*/ 2622887 w 3928091"/>
              <a:gd name="connsiteY5" fmla="*/ 4130456 h 4143506"/>
              <a:gd name="connsiteX6" fmla="*/ 2169916 w 3928091"/>
              <a:gd name="connsiteY6" fmla="*/ 4111570 h 4143506"/>
              <a:gd name="connsiteX7" fmla="*/ 1705097 w 3928091"/>
              <a:gd name="connsiteY7" fmla="*/ 4140234 h 4143506"/>
              <a:gd name="connsiteX8" fmla="*/ 1364801 w 3928091"/>
              <a:gd name="connsiteY8" fmla="*/ 4124429 h 4143506"/>
              <a:gd name="connsiteX9" fmla="*/ 1123316 w 3928091"/>
              <a:gd name="connsiteY9" fmla="*/ 4121750 h 4143506"/>
              <a:gd name="connsiteX10" fmla="*/ 688243 w 3928091"/>
              <a:gd name="connsiteY10" fmla="*/ 4130323 h 4143506"/>
              <a:gd name="connsiteX11" fmla="*/ 298918 w 3928091"/>
              <a:gd name="connsiteY11" fmla="*/ 4118266 h 4143506"/>
              <a:gd name="connsiteX12" fmla="*/ 105785 w 3928091"/>
              <a:gd name="connsiteY12" fmla="*/ 4130037 h 4143506"/>
              <a:gd name="connsiteX13" fmla="*/ 15503 w 3928091"/>
              <a:gd name="connsiteY13" fmla="*/ 4130462 h 4143506"/>
              <a:gd name="connsiteX14" fmla="*/ 14458 w 3928091"/>
              <a:gd name="connsiteY14" fmla="*/ 4122289 h 4143506"/>
              <a:gd name="connsiteX15" fmla="*/ 346 w 3928091"/>
              <a:gd name="connsiteY15" fmla="*/ 3882149 h 4143506"/>
              <a:gd name="connsiteX16" fmla="*/ 27583 w 3928091"/>
              <a:gd name="connsiteY16" fmla="*/ 3294816 h 4143506"/>
              <a:gd name="connsiteX17" fmla="*/ 21797 w 3928091"/>
              <a:gd name="connsiteY17" fmla="*/ 3078932 h 4143506"/>
              <a:gd name="connsiteX18" fmla="*/ 30264 w 3928091"/>
              <a:gd name="connsiteY18" fmla="*/ 2835999 h 4143506"/>
              <a:gd name="connsiteX19" fmla="*/ 33510 w 3928091"/>
              <a:gd name="connsiteY19" fmla="*/ 2550270 h 4143506"/>
              <a:gd name="connsiteX20" fmla="*/ 9096 w 3928091"/>
              <a:gd name="connsiteY20" fmla="*/ 1764959 h 4143506"/>
              <a:gd name="connsiteX21" fmla="*/ 30406 w 3928091"/>
              <a:gd name="connsiteY21" fmla="*/ 1598729 h 4143506"/>
              <a:gd name="connsiteX22" fmla="*/ 20244 w 3928091"/>
              <a:gd name="connsiteY22" fmla="*/ 1114767 h 4143506"/>
              <a:gd name="connsiteX23" fmla="*/ 26736 w 3928091"/>
              <a:gd name="connsiteY23" fmla="*/ 579120 h 4143506"/>
              <a:gd name="connsiteX24" fmla="*/ 38237 w 3928091"/>
              <a:gd name="connsiteY24" fmla="*/ 288533 h 41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28091" h="4143506">
                <a:moveTo>
                  <a:pt x="23605" y="0"/>
                </a:moveTo>
                <a:lnTo>
                  <a:pt x="3928091" y="0"/>
                </a:lnTo>
                <a:lnTo>
                  <a:pt x="3928091"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txBody>
          <a:bodyPr wrap="square" rtlCol="0" anchor="ctr">
            <a:noAutofit/>
          </a:bodyPr>
          <a:lstStyle>
            <a:lvl1pPr algn="ctr">
              <a:buNone/>
              <a:defRPr sz="2400"/>
            </a:lvl1pPr>
          </a:lstStyle>
          <a:p>
            <a:pPr rtl="0"/>
            <a:r>
              <a:rPr lang="ru-RU" noProof="0"/>
              <a:t>Вставка рисунка</a:t>
            </a:r>
          </a:p>
        </p:txBody>
      </p:sp>
      <p:sp>
        <p:nvSpPr>
          <p:cNvPr id="25" name="Рисунок 24">
            <a:extLst>
              <a:ext uri="{FF2B5EF4-FFF2-40B4-BE49-F238E27FC236}">
                <a16:creationId xmlns:a16="http://schemas.microsoft.com/office/drawing/2014/main" id="{95853130-EDA3-41D2-A3D5-E39613A79C81}"/>
              </a:ext>
            </a:extLst>
          </p:cNvPr>
          <p:cNvSpPr>
            <a:spLocks noGrp="1"/>
          </p:cNvSpPr>
          <p:nvPr>
            <p:ph type="pic" sz="quarter" idx="15"/>
          </p:nvPr>
        </p:nvSpPr>
        <p:spPr>
          <a:xfrm>
            <a:off x="8281029" y="4328340"/>
            <a:ext cx="3910962" cy="2529660"/>
          </a:xfrm>
          <a:custGeom>
            <a:avLst/>
            <a:gdLst>
              <a:gd name="connsiteX0" fmla="*/ 842684 w 3910962"/>
              <a:gd name="connsiteY0" fmla="*/ 662 h 2529660"/>
              <a:gd name="connsiteX1" fmla="*/ 1140350 w 3910962"/>
              <a:gd name="connsiteY1" fmla="*/ 3173 h 2529660"/>
              <a:gd name="connsiteX2" fmla="*/ 1350451 w 3910962"/>
              <a:gd name="connsiteY2" fmla="*/ 29025 h 2529660"/>
              <a:gd name="connsiteX3" fmla="*/ 1903495 w 3910962"/>
              <a:gd name="connsiteY3" fmla="*/ 18310 h 2529660"/>
              <a:gd name="connsiteX4" fmla="*/ 2649374 w 3910962"/>
              <a:gd name="connsiteY4" fmla="*/ 22730 h 2529660"/>
              <a:gd name="connsiteX5" fmla="*/ 3310304 w 3910962"/>
              <a:gd name="connsiteY5" fmla="*/ 10808 h 2529660"/>
              <a:gd name="connsiteX6" fmla="*/ 3684881 w 3910962"/>
              <a:gd name="connsiteY6" fmla="*/ 10808 h 2529660"/>
              <a:gd name="connsiteX7" fmla="*/ 3887420 w 3910962"/>
              <a:gd name="connsiteY7" fmla="*/ 15630 h 2529660"/>
              <a:gd name="connsiteX8" fmla="*/ 3910962 w 3910962"/>
              <a:gd name="connsiteY8" fmla="*/ 11105 h 2529660"/>
              <a:gd name="connsiteX9" fmla="*/ 3910962 w 3910962"/>
              <a:gd name="connsiteY9" fmla="*/ 2529660 h 2529660"/>
              <a:gd name="connsiteX10" fmla="*/ 6242 w 3910962"/>
              <a:gd name="connsiteY10" fmla="*/ 2529660 h 2529660"/>
              <a:gd name="connsiteX11" fmla="*/ 25280 w 3910962"/>
              <a:gd name="connsiteY11" fmla="*/ 2158134 h 2529660"/>
              <a:gd name="connsiteX12" fmla="*/ 11167 w 3910962"/>
              <a:gd name="connsiteY12" fmla="*/ 1427303 h 2529660"/>
              <a:gd name="connsiteX13" fmla="*/ 3970 w 3910962"/>
              <a:gd name="connsiteY13" fmla="*/ 934453 h 2529660"/>
              <a:gd name="connsiteX14" fmla="*/ 5805 w 3910962"/>
              <a:gd name="connsiteY14" fmla="*/ 380010 h 2529660"/>
              <a:gd name="connsiteX15" fmla="*/ 18506 w 3910962"/>
              <a:gd name="connsiteY15" fmla="*/ 139744 h 2529660"/>
              <a:gd name="connsiteX16" fmla="*/ 19072 w 3910962"/>
              <a:gd name="connsiteY16" fmla="*/ 23791 h 2529660"/>
              <a:gd name="connsiteX17" fmla="*/ 67093 w 3910962"/>
              <a:gd name="connsiteY17" fmla="*/ 27133 h 2529660"/>
              <a:gd name="connsiteX18" fmla="*/ 545085 w 3910962"/>
              <a:gd name="connsiteY18" fmla="*/ 11612 h 2529660"/>
              <a:gd name="connsiteX19" fmla="*/ 842684 w 3910962"/>
              <a:gd name="connsiteY19" fmla="*/ 662 h 252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10962"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62" y="11105"/>
                </a:lnTo>
                <a:lnTo>
                  <a:pt x="3910962"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txBody>
          <a:bodyPr wrap="square" rtlCol="0" anchor="ctr">
            <a:noAutofit/>
          </a:bodyPr>
          <a:lstStyle>
            <a:lvl1pPr algn="ctr">
              <a:buNone/>
              <a:defRPr sz="2400"/>
            </a:lvl1pPr>
          </a:lstStyle>
          <a:p>
            <a:pPr rtl="0"/>
            <a:r>
              <a:rPr lang="ru-RU" noProof="0"/>
              <a:t>Вставка рисунка</a:t>
            </a:r>
          </a:p>
        </p:txBody>
      </p:sp>
      <p:sp>
        <p:nvSpPr>
          <p:cNvPr id="24" name="Рисунок 23">
            <a:extLst>
              <a:ext uri="{FF2B5EF4-FFF2-40B4-BE49-F238E27FC236}">
                <a16:creationId xmlns:a16="http://schemas.microsoft.com/office/drawing/2014/main" id="{3A9F270A-23C2-4A09-BC7C-5CB160B890C0}"/>
              </a:ext>
            </a:extLst>
          </p:cNvPr>
          <p:cNvSpPr>
            <a:spLocks noGrp="1"/>
          </p:cNvSpPr>
          <p:nvPr>
            <p:ph type="pic" sz="quarter" idx="16"/>
          </p:nvPr>
        </p:nvSpPr>
        <p:spPr>
          <a:xfrm>
            <a:off x="5021992" y="3792430"/>
            <a:ext cx="3041329" cy="3065569"/>
          </a:xfrm>
          <a:custGeom>
            <a:avLst/>
            <a:gdLst>
              <a:gd name="connsiteX0" fmla="*/ 2750933 w 3041329"/>
              <a:gd name="connsiteY0" fmla="*/ 0 h 3065569"/>
              <a:gd name="connsiteX1" fmla="*/ 3041329 w 3041329"/>
              <a:gd name="connsiteY1" fmla="*/ 10946 h 3065569"/>
              <a:gd name="connsiteX2" fmla="*/ 3041329 w 3041329"/>
              <a:gd name="connsiteY2" fmla="*/ 175882 h 3065569"/>
              <a:gd name="connsiteX3" fmla="*/ 3034394 w 3041329"/>
              <a:gd name="connsiteY3" fmla="*/ 266109 h 3065569"/>
              <a:gd name="connsiteX4" fmla="*/ 3037217 w 3041329"/>
              <a:gd name="connsiteY4" fmla="*/ 802010 h 3065569"/>
              <a:gd name="connsiteX5" fmla="*/ 3025363 w 3041329"/>
              <a:gd name="connsiteY5" fmla="*/ 1170283 h 3065569"/>
              <a:gd name="connsiteX6" fmla="*/ 3020000 w 3041329"/>
              <a:gd name="connsiteY6" fmla="*/ 1316450 h 3065569"/>
              <a:gd name="connsiteX7" fmla="*/ 3014637 w 3041329"/>
              <a:gd name="connsiteY7" fmla="*/ 1344641 h 3065569"/>
              <a:gd name="connsiteX8" fmla="*/ 3014637 w 3041329"/>
              <a:gd name="connsiteY8" fmla="*/ 1357340 h 3065569"/>
              <a:gd name="connsiteX9" fmla="*/ 3021693 w 3041329"/>
              <a:gd name="connsiteY9" fmla="*/ 1384898 h 3065569"/>
              <a:gd name="connsiteX10" fmla="*/ 3029173 w 3041329"/>
              <a:gd name="connsiteY10" fmla="*/ 1911401 h 3065569"/>
              <a:gd name="connsiteX11" fmla="*/ 3039899 w 3041329"/>
              <a:gd name="connsiteY11" fmla="*/ 2395617 h 3065569"/>
              <a:gd name="connsiteX12" fmla="*/ 3041329 w 3041329"/>
              <a:gd name="connsiteY12" fmla="*/ 2446475 h 3065569"/>
              <a:gd name="connsiteX13" fmla="*/ 3041329 w 3041329"/>
              <a:gd name="connsiteY13" fmla="*/ 2649259 h 3065569"/>
              <a:gd name="connsiteX14" fmla="*/ 3040516 w 3041329"/>
              <a:gd name="connsiteY14" fmla="*/ 2683378 h 3065569"/>
              <a:gd name="connsiteX15" fmla="*/ 3029596 w 3041329"/>
              <a:gd name="connsiteY15" fmla="*/ 2971138 h 3065569"/>
              <a:gd name="connsiteX16" fmla="*/ 3031678 w 3041329"/>
              <a:gd name="connsiteY16" fmla="*/ 3022824 h 3065569"/>
              <a:gd name="connsiteX17" fmla="*/ 3034625 w 3041329"/>
              <a:gd name="connsiteY17" fmla="*/ 3065569 h 3065569"/>
              <a:gd name="connsiteX18" fmla="*/ 24938 w 3041329"/>
              <a:gd name="connsiteY18" fmla="*/ 3065569 h 3065569"/>
              <a:gd name="connsiteX19" fmla="*/ 25911 w 3041329"/>
              <a:gd name="connsiteY19" fmla="*/ 3001918 h 3065569"/>
              <a:gd name="connsiteX20" fmla="*/ 38276 w 3041329"/>
              <a:gd name="connsiteY20" fmla="*/ 2918677 h 3065569"/>
              <a:gd name="connsiteX21" fmla="*/ 28835 w 3041329"/>
              <a:gd name="connsiteY21" fmla="*/ 2491295 h 3065569"/>
              <a:gd name="connsiteX22" fmla="*/ 21053 w 3041329"/>
              <a:gd name="connsiteY22" fmla="*/ 2094786 h 3065569"/>
              <a:gd name="connsiteX23" fmla="*/ 16716 w 3041329"/>
              <a:gd name="connsiteY23" fmla="*/ 1719456 h 3065569"/>
              <a:gd name="connsiteX24" fmla="*/ 3192 w 3041329"/>
              <a:gd name="connsiteY24" fmla="*/ 1622752 h 3065569"/>
              <a:gd name="connsiteX25" fmla="*/ 24242 w 3041329"/>
              <a:gd name="connsiteY25" fmla="*/ 1269110 h 3065569"/>
              <a:gd name="connsiteX26" fmla="*/ 24242 w 3041329"/>
              <a:gd name="connsiteY26" fmla="*/ 1044447 h 3065569"/>
              <a:gd name="connsiteX27" fmla="*/ 13654 w 3041329"/>
              <a:gd name="connsiteY27" fmla="*/ 884594 h 3065569"/>
              <a:gd name="connsiteX28" fmla="*/ 23477 w 3041329"/>
              <a:gd name="connsiteY28" fmla="*/ 597929 h 3065569"/>
              <a:gd name="connsiteX29" fmla="*/ 26284 w 3041329"/>
              <a:gd name="connsiteY29" fmla="*/ 408605 h 3065569"/>
              <a:gd name="connsiteX30" fmla="*/ 33300 w 3041329"/>
              <a:gd name="connsiteY30" fmla="*/ 153452 h 3065569"/>
              <a:gd name="connsiteX31" fmla="*/ 16058 w 3041329"/>
              <a:gd name="connsiteY31" fmla="*/ 52511 h 3065569"/>
              <a:gd name="connsiteX32" fmla="*/ 13611 w 3041329"/>
              <a:gd name="connsiteY32" fmla="*/ 10473 h 3065569"/>
              <a:gd name="connsiteX33" fmla="*/ 222689 w 3041329"/>
              <a:gd name="connsiteY33" fmla="*/ 5194 h 3065569"/>
              <a:gd name="connsiteX34" fmla="*/ 988364 w 3041329"/>
              <a:gd name="connsiteY34" fmla="*/ 17002 h 3065569"/>
              <a:gd name="connsiteX35" fmla="*/ 1316477 w 3041329"/>
              <a:gd name="connsiteY35" fmla="*/ 7977 h 3065569"/>
              <a:gd name="connsiteX36" fmla="*/ 1738973 w 3041329"/>
              <a:gd name="connsiteY36" fmla="*/ 11247 h 3065569"/>
              <a:gd name="connsiteX37" fmla="*/ 2438148 w 3041329"/>
              <a:gd name="connsiteY37" fmla="*/ 11247 h 3065569"/>
              <a:gd name="connsiteX38" fmla="*/ 2750933 w 3041329"/>
              <a:gd name="connsiteY38" fmla="*/ 0 h 306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41329" h="3065569">
                <a:moveTo>
                  <a:pt x="2750933" y="0"/>
                </a:moveTo>
                <a:lnTo>
                  <a:pt x="3041329" y="10946"/>
                </a:lnTo>
                <a:lnTo>
                  <a:pt x="3041329" y="175882"/>
                </a:lnTo>
                <a:lnTo>
                  <a:pt x="3034394" y="266109"/>
                </a:ln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lnTo>
                  <a:pt x="3041329" y="2446475"/>
                </a:lnTo>
                <a:lnTo>
                  <a:pt x="3041329" y="2649259"/>
                </a:lnTo>
                <a:lnTo>
                  <a:pt x="3040516" y="2683378"/>
                </a:lnTo>
                <a:cubicBezTo>
                  <a:pt x="3036759" y="2779288"/>
                  <a:pt x="3031078" y="2875197"/>
                  <a:pt x="3029596" y="2971138"/>
                </a:cubicBezTo>
                <a:cubicBezTo>
                  <a:pt x="3029314" y="2988346"/>
                  <a:pt x="3030372" y="3005585"/>
                  <a:pt x="3031678" y="3022824"/>
                </a:cubicBezTo>
                <a:lnTo>
                  <a:pt x="3034625" y="3065569"/>
                </a:lnTo>
                <a:lnTo>
                  <a:pt x="24938" y="3065569"/>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txBody>
          <a:bodyPr wrap="square" rtlCol="0" anchor="ctr">
            <a:noAutofit/>
          </a:bodyPr>
          <a:lstStyle>
            <a:lvl1pPr algn="ctr">
              <a:buNone/>
              <a:defRPr sz="2400"/>
            </a:lvl1pPr>
          </a:lstStyle>
          <a:p>
            <a:pPr rtl="0"/>
            <a:r>
              <a:rPr lang="ru-RU" noProof="0"/>
              <a:t>Вставка рисунка</a:t>
            </a:r>
          </a:p>
        </p:txBody>
      </p:sp>
      <p:sp>
        <p:nvSpPr>
          <p:cNvPr id="23" name="Рисунок 22">
            <a:extLst>
              <a:ext uri="{FF2B5EF4-FFF2-40B4-BE49-F238E27FC236}">
                <a16:creationId xmlns:a16="http://schemas.microsoft.com/office/drawing/2014/main" id="{AE3DF8F2-18BB-45CB-8A9F-A6F8DED4CE61}"/>
              </a:ext>
            </a:extLst>
          </p:cNvPr>
          <p:cNvSpPr>
            <a:spLocks noGrp="1"/>
          </p:cNvSpPr>
          <p:nvPr>
            <p:ph type="pic" sz="quarter" idx="13"/>
          </p:nvPr>
        </p:nvSpPr>
        <p:spPr>
          <a:xfrm>
            <a:off x="5027598" y="0"/>
            <a:ext cx="3035794" cy="3597039"/>
          </a:xfrm>
          <a:custGeom>
            <a:avLst/>
            <a:gdLst>
              <a:gd name="connsiteX0" fmla="*/ 19840 w 3035794"/>
              <a:gd name="connsiteY0" fmla="*/ 0 h 3597039"/>
              <a:gd name="connsiteX1" fmla="*/ 3028263 w 3035794"/>
              <a:gd name="connsiteY1" fmla="*/ 0 h 3597039"/>
              <a:gd name="connsiteX2" fmla="*/ 3024697 w 3035794"/>
              <a:gd name="connsiteY2" fmla="*/ 140686 h 3597039"/>
              <a:gd name="connsiteX3" fmla="*/ 3035552 w 3035794"/>
              <a:gd name="connsiteY3" fmla="*/ 655695 h 3597039"/>
              <a:gd name="connsiteX4" fmla="*/ 3017206 w 3035794"/>
              <a:gd name="connsiteY4" fmla="*/ 941424 h 3597039"/>
              <a:gd name="connsiteX5" fmla="*/ 3027314 w 3035794"/>
              <a:gd name="connsiteY5" fmla="*/ 1375590 h 3597039"/>
              <a:gd name="connsiteX6" fmla="*/ 3035723 w 3035794"/>
              <a:gd name="connsiteY6" fmla="*/ 1661758 h 3597039"/>
              <a:gd name="connsiteX7" fmla="*/ 3035723 w 3035794"/>
              <a:gd name="connsiteY7" fmla="*/ 2108768 h 3597039"/>
              <a:gd name="connsiteX8" fmla="*/ 3024686 w 3035794"/>
              <a:gd name="connsiteY8" fmla="*/ 2232285 h 3597039"/>
              <a:gd name="connsiteX9" fmla="*/ 3025391 w 3035794"/>
              <a:gd name="connsiteY9" fmla="*/ 2548746 h 3597039"/>
              <a:gd name="connsiteX10" fmla="*/ 3024544 w 3035794"/>
              <a:gd name="connsiteY10" fmla="*/ 2932131 h 3597039"/>
              <a:gd name="connsiteX11" fmla="*/ 3029484 w 3035794"/>
              <a:gd name="connsiteY11" fmla="*/ 3206050 h 3597039"/>
              <a:gd name="connsiteX12" fmla="*/ 3029484 w 3035794"/>
              <a:gd name="connsiteY12" fmla="*/ 3492287 h 3597039"/>
              <a:gd name="connsiteX13" fmla="*/ 3026528 w 3035794"/>
              <a:gd name="connsiteY13" fmla="*/ 3584038 h 3597039"/>
              <a:gd name="connsiteX14" fmla="*/ 2536033 w 3035794"/>
              <a:gd name="connsiteY14" fmla="*/ 3578457 h 3597039"/>
              <a:gd name="connsiteX15" fmla="*/ 2062105 w 3035794"/>
              <a:gd name="connsiteY15" fmla="*/ 3578457 h 3597039"/>
              <a:gd name="connsiteX16" fmla="*/ 1545736 w 3035794"/>
              <a:gd name="connsiteY16" fmla="*/ 3591536 h 3597039"/>
              <a:gd name="connsiteX17" fmla="*/ 1047737 w 3035794"/>
              <a:gd name="connsiteY17" fmla="*/ 3582381 h 3597039"/>
              <a:gd name="connsiteX18" fmla="*/ 522627 w 3035794"/>
              <a:gd name="connsiteY18" fmla="*/ 3586174 h 3597039"/>
              <a:gd name="connsiteX19" fmla="*/ 179310 w 3035794"/>
              <a:gd name="connsiteY19" fmla="*/ 3582119 h 3597039"/>
              <a:gd name="connsiteX20" fmla="*/ 12768 w 3035794"/>
              <a:gd name="connsiteY20" fmla="*/ 3583434 h 3597039"/>
              <a:gd name="connsiteX21" fmla="*/ 14927 w 3035794"/>
              <a:gd name="connsiteY21" fmla="*/ 3541208 h 3597039"/>
              <a:gd name="connsiteX22" fmla="*/ 15947 w 3035794"/>
              <a:gd name="connsiteY22" fmla="*/ 3236172 h 3597039"/>
              <a:gd name="connsiteX23" fmla="*/ 15947 w 3035794"/>
              <a:gd name="connsiteY23" fmla="*/ 3093031 h 3597039"/>
              <a:gd name="connsiteX24" fmla="*/ 22581 w 3035794"/>
              <a:gd name="connsiteY24" fmla="*/ 2901666 h 3597039"/>
              <a:gd name="connsiteX25" fmla="*/ 9823 w 3035794"/>
              <a:gd name="connsiteY25" fmla="*/ 2816955 h 3597039"/>
              <a:gd name="connsiteX26" fmla="*/ 16074 w 3035794"/>
              <a:gd name="connsiteY26" fmla="*/ 2600075 h 3597039"/>
              <a:gd name="connsiteX27" fmla="*/ 22836 w 3035794"/>
              <a:gd name="connsiteY27" fmla="*/ 2349514 h 3597039"/>
              <a:gd name="connsiteX28" fmla="*/ 23857 w 3035794"/>
              <a:gd name="connsiteY28" fmla="*/ 2147560 h 3597039"/>
              <a:gd name="connsiteX29" fmla="*/ 26663 w 3035794"/>
              <a:gd name="connsiteY29" fmla="*/ 1765978 h 3597039"/>
              <a:gd name="connsiteX30" fmla="*/ 24367 w 3035794"/>
              <a:gd name="connsiteY30" fmla="*/ 1543612 h 3597039"/>
              <a:gd name="connsiteX31" fmla="*/ 24367 w 3035794"/>
              <a:gd name="connsiteY31" fmla="*/ 1033305 h 3597039"/>
              <a:gd name="connsiteX32" fmla="*/ 25133 w 3035794"/>
              <a:gd name="connsiteY32" fmla="*/ 759271 h 3597039"/>
              <a:gd name="connsiteX33" fmla="*/ 14289 w 3035794"/>
              <a:gd name="connsiteY33" fmla="*/ 353321 h 3597039"/>
              <a:gd name="connsiteX34" fmla="*/ 22581 w 3035794"/>
              <a:gd name="connsiteY34" fmla="*/ 20346 h 35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35794"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2992" y="1086130"/>
                  <a:pt x="3024933" y="1230868"/>
                  <a:pt x="3027314" y="1375590"/>
                </a:cubicBezTo>
                <a:lnTo>
                  <a:pt x="3035723" y="1661758"/>
                </a:lnTo>
                <a:lnTo>
                  <a:pt x="3035723" y="2108768"/>
                </a:lnTo>
                <a:lnTo>
                  <a:pt x="3024686" y="2232285"/>
                </a:ln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txBody>
          <a:bodyPr wrap="square" rtlCol="0" anchor="ctr">
            <a:noAutofit/>
          </a:bodyPr>
          <a:lstStyle>
            <a:lvl1pPr algn="ctr">
              <a:buNone/>
              <a:defRPr sz="2400"/>
            </a:lvl1pPr>
          </a:lstStyle>
          <a:p>
            <a:pPr rtl="0"/>
            <a:r>
              <a:rPr lang="ru-RU" noProof="0"/>
              <a:t>Вставка рисунка</a:t>
            </a:r>
          </a:p>
        </p:txBody>
      </p:sp>
      <p:sp>
        <p:nvSpPr>
          <p:cNvPr id="2" name="Заголовок 1">
            <a:extLst>
              <a:ext uri="{FF2B5EF4-FFF2-40B4-BE49-F238E27FC236}">
                <a16:creationId xmlns:a16="http://schemas.microsoft.com/office/drawing/2014/main" id="{465D02BC-5A24-47F7-A4DF-B93FBC0C51B0}"/>
              </a:ext>
            </a:extLst>
          </p:cNvPr>
          <p:cNvSpPr>
            <a:spLocks noGrp="1"/>
          </p:cNvSpPr>
          <p:nvPr>
            <p:ph type="title" hasCustomPrompt="1"/>
          </p:nvPr>
        </p:nvSpPr>
        <p:spPr>
          <a:xfrm>
            <a:off x="630936" y="429768"/>
            <a:ext cx="3922776" cy="1645920"/>
          </a:xfrm>
        </p:spPr>
        <p:txBody>
          <a:bodyPr rtlCol="0" anchor="b"/>
          <a:lstStyle>
            <a:lvl1pPr>
              <a:defRPr sz="5400"/>
            </a:lvl1pPr>
          </a:lstStyle>
          <a:p>
            <a:pPr rtl="0"/>
            <a:r>
              <a:rPr lang="ru-RU" noProof="0"/>
              <a:t>Заголовок</a:t>
            </a:r>
          </a:p>
        </p:txBody>
      </p:sp>
      <p:sp>
        <p:nvSpPr>
          <p:cNvPr id="3" name="Объект 2">
            <a:extLst>
              <a:ext uri="{FF2B5EF4-FFF2-40B4-BE49-F238E27FC236}">
                <a16:creationId xmlns:a16="http://schemas.microsoft.com/office/drawing/2014/main" id="{48E9219E-EE74-4093-94D6-F663E059C504}"/>
              </a:ext>
            </a:extLst>
          </p:cNvPr>
          <p:cNvSpPr>
            <a:spLocks noGrp="1"/>
          </p:cNvSpPr>
          <p:nvPr>
            <p:ph idx="1" hasCustomPrompt="1"/>
          </p:nvPr>
        </p:nvSpPr>
        <p:spPr>
          <a:xfrm>
            <a:off x="630936" y="2706624"/>
            <a:ext cx="3931920" cy="3383280"/>
          </a:xfrm>
        </p:spPr>
        <p:txBody>
          <a:bodyPr rtlCol="0">
            <a:normAutofit/>
          </a:bodyPr>
          <a:lstStyle>
            <a:lvl1pPr marL="0" indent="0">
              <a:buNone/>
              <a:defRPr sz="2400"/>
            </a:lvl1pPr>
            <a:lvl2pPr>
              <a:defRPr sz="2000"/>
            </a:lvl2pPr>
            <a:lvl3pPr>
              <a:defRPr sz="1800"/>
            </a:lvl3pPr>
            <a:lvl4pPr>
              <a:defRPr sz="1600"/>
            </a:lvl4pPr>
            <a:lvl5pPr>
              <a:defRPr sz="1600"/>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Прямоугольник 6" descr="Tag=AccentColor&#10;Flavor=Light&#10;Target=FillAndLine">
            <a:extLst>
              <a:ext uri="{FF2B5EF4-FFF2-40B4-BE49-F238E27FC236}">
                <a16:creationId xmlns:a16="http://schemas.microsoft.com/office/drawing/2014/main" id="{3D56BB16-3103-4F61-889C-DDC4E4A678C2}"/>
              </a:ext>
            </a:extLst>
          </p:cNvPr>
          <p:cNvSpPr/>
          <p:nvPr userDrawn="1"/>
        </p:nvSpPr>
        <p:spPr>
          <a:xfrm>
            <a:off x="629328" y="2423160"/>
            <a:ext cx="3877056" cy="27432"/>
          </a:xfrm>
          <a:custGeom>
            <a:avLst/>
            <a:gdLst>
              <a:gd name="connsiteX0" fmla="*/ 0 w 3877056"/>
              <a:gd name="connsiteY0" fmla="*/ 0 h 27432"/>
              <a:gd name="connsiteX1" fmla="*/ 723717 w 3877056"/>
              <a:gd name="connsiteY1" fmla="*/ 0 h 27432"/>
              <a:gd name="connsiteX2" fmla="*/ 1408664 w 3877056"/>
              <a:gd name="connsiteY2" fmla="*/ 0 h 27432"/>
              <a:gd name="connsiteX3" fmla="*/ 2093610 w 3877056"/>
              <a:gd name="connsiteY3" fmla="*/ 0 h 27432"/>
              <a:gd name="connsiteX4" fmla="*/ 2623475 w 3877056"/>
              <a:gd name="connsiteY4" fmla="*/ 0 h 27432"/>
              <a:gd name="connsiteX5" fmla="*/ 3192109 w 3877056"/>
              <a:gd name="connsiteY5" fmla="*/ 0 h 27432"/>
              <a:gd name="connsiteX6" fmla="*/ 3877056 w 3877056"/>
              <a:gd name="connsiteY6" fmla="*/ 0 h 27432"/>
              <a:gd name="connsiteX7" fmla="*/ 3877056 w 3877056"/>
              <a:gd name="connsiteY7" fmla="*/ 27432 h 27432"/>
              <a:gd name="connsiteX8" fmla="*/ 3230880 w 3877056"/>
              <a:gd name="connsiteY8" fmla="*/ 27432 h 27432"/>
              <a:gd name="connsiteX9" fmla="*/ 2701016 w 3877056"/>
              <a:gd name="connsiteY9" fmla="*/ 27432 h 27432"/>
              <a:gd name="connsiteX10" fmla="*/ 2171151 w 3877056"/>
              <a:gd name="connsiteY10" fmla="*/ 27432 h 27432"/>
              <a:gd name="connsiteX11" fmla="*/ 1486205 w 3877056"/>
              <a:gd name="connsiteY11" fmla="*/ 27432 h 27432"/>
              <a:gd name="connsiteX12" fmla="*/ 917570 w 3877056"/>
              <a:gd name="connsiteY12" fmla="*/ 27432 h 27432"/>
              <a:gd name="connsiteX13" fmla="*/ 0 w 3877056"/>
              <a:gd name="connsiteY13" fmla="*/ 27432 h 27432"/>
              <a:gd name="connsiteX14" fmla="*/ 0 w 3877056"/>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7056" h="27432" fill="none" extrusionOk="0">
                <a:moveTo>
                  <a:pt x="0" y="0"/>
                </a:moveTo>
                <a:cubicBezTo>
                  <a:pt x="212376" y="-32836"/>
                  <a:pt x="570944" y="24926"/>
                  <a:pt x="723717" y="0"/>
                </a:cubicBezTo>
                <a:cubicBezTo>
                  <a:pt x="876490" y="-24926"/>
                  <a:pt x="1149502" y="-13047"/>
                  <a:pt x="1408664" y="0"/>
                </a:cubicBezTo>
                <a:cubicBezTo>
                  <a:pt x="1667826" y="13047"/>
                  <a:pt x="1931449" y="-10086"/>
                  <a:pt x="2093610" y="0"/>
                </a:cubicBezTo>
                <a:cubicBezTo>
                  <a:pt x="2255771" y="10086"/>
                  <a:pt x="2364217" y="17704"/>
                  <a:pt x="2623475" y="0"/>
                </a:cubicBezTo>
                <a:cubicBezTo>
                  <a:pt x="2882734" y="-17704"/>
                  <a:pt x="3039913" y="-18191"/>
                  <a:pt x="3192109" y="0"/>
                </a:cubicBezTo>
                <a:cubicBezTo>
                  <a:pt x="3344305" y="18191"/>
                  <a:pt x="3704655" y="9863"/>
                  <a:pt x="3877056" y="0"/>
                </a:cubicBezTo>
                <a:cubicBezTo>
                  <a:pt x="3876099" y="8431"/>
                  <a:pt x="3876707" y="14612"/>
                  <a:pt x="3877056" y="27432"/>
                </a:cubicBezTo>
                <a:cubicBezTo>
                  <a:pt x="3653020" y="26009"/>
                  <a:pt x="3480940" y="44647"/>
                  <a:pt x="3230880" y="27432"/>
                </a:cubicBezTo>
                <a:cubicBezTo>
                  <a:pt x="2980820" y="10217"/>
                  <a:pt x="2872670" y="48866"/>
                  <a:pt x="2701016" y="27432"/>
                </a:cubicBezTo>
                <a:cubicBezTo>
                  <a:pt x="2529362" y="5998"/>
                  <a:pt x="2364157" y="35954"/>
                  <a:pt x="2171151" y="27432"/>
                </a:cubicBezTo>
                <a:cubicBezTo>
                  <a:pt x="1978146" y="18910"/>
                  <a:pt x="1773461" y="38798"/>
                  <a:pt x="1486205" y="27432"/>
                </a:cubicBezTo>
                <a:cubicBezTo>
                  <a:pt x="1198949" y="16066"/>
                  <a:pt x="1139376" y="-574"/>
                  <a:pt x="917570" y="27432"/>
                </a:cubicBezTo>
                <a:cubicBezTo>
                  <a:pt x="695765" y="55438"/>
                  <a:pt x="293344" y="-5450"/>
                  <a:pt x="0" y="27432"/>
                </a:cubicBezTo>
                <a:cubicBezTo>
                  <a:pt x="226" y="18208"/>
                  <a:pt x="-648" y="12891"/>
                  <a:pt x="0" y="0"/>
                </a:cubicBezTo>
                <a:close/>
              </a:path>
              <a:path w="3877056" h="27432" stroke="0" extrusionOk="0">
                <a:moveTo>
                  <a:pt x="0" y="0"/>
                </a:moveTo>
                <a:cubicBezTo>
                  <a:pt x="192669" y="-10137"/>
                  <a:pt x="331692" y="-29256"/>
                  <a:pt x="607405" y="0"/>
                </a:cubicBezTo>
                <a:cubicBezTo>
                  <a:pt x="883118" y="29256"/>
                  <a:pt x="907253" y="-6037"/>
                  <a:pt x="1137270" y="0"/>
                </a:cubicBezTo>
                <a:cubicBezTo>
                  <a:pt x="1367288" y="6037"/>
                  <a:pt x="1546023" y="-32212"/>
                  <a:pt x="1860987" y="0"/>
                </a:cubicBezTo>
                <a:cubicBezTo>
                  <a:pt x="2175951" y="32212"/>
                  <a:pt x="2298836" y="29855"/>
                  <a:pt x="2468392" y="0"/>
                </a:cubicBezTo>
                <a:cubicBezTo>
                  <a:pt x="2637949" y="-29855"/>
                  <a:pt x="2790821" y="13504"/>
                  <a:pt x="3075798" y="0"/>
                </a:cubicBezTo>
                <a:cubicBezTo>
                  <a:pt x="3360775" y="-13504"/>
                  <a:pt x="3584812" y="38899"/>
                  <a:pt x="3877056" y="0"/>
                </a:cubicBezTo>
                <a:cubicBezTo>
                  <a:pt x="3875701" y="9524"/>
                  <a:pt x="3875854" y="13975"/>
                  <a:pt x="3877056" y="27432"/>
                </a:cubicBezTo>
                <a:cubicBezTo>
                  <a:pt x="3651600" y="-703"/>
                  <a:pt x="3532844" y="44229"/>
                  <a:pt x="3230880" y="27432"/>
                </a:cubicBezTo>
                <a:cubicBezTo>
                  <a:pt x="2928916" y="10635"/>
                  <a:pt x="2860399" y="20237"/>
                  <a:pt x="2701016" y="27432"/>
                </a:cubicBezTo>
                <a:cubicBezTo>
                  <a:pt x="2541633" y="34627"/>
                  <a:pt x="2238516" y="40277"/>
                  <a:pt x="2054840" y="27432"/>
                </a:cubicBezTo>
                <a:cubicBezTo>
                  <a:pt x="1871164" y="14587"/>
                  <a:pt x="1583795" y="3252"/>
                  <a:pt x="1408664" y="27432"/>
                </a:cubicBezTo>
                <a:cubicBezTo>
                  <a:pt x="1233533" y="51612"/>
                  <a:pt x="956608" y="20984"/>
                  <a:pt x="801258" y="27432"/>
                </a:cubicBezTo>
                <a:cubicBezTo>
                  <a:pt x="645908" y="33880"/>
                  <a:pt x="165566" y="12646"/>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Tree>
    <p:extLst>
      <p:ext uri="{BB962C8B-B14F-4D97-AF65-F5344CB8AC3E}">
        <p14:creationId xmlns:p14="http://schemas.microsoft.com/office/powerpoint/2010/main" val="450936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ключение">
    <p:spTree>
      <p:nvGrpSpPr>
        <p:cNvPr id="1" name=""/>
        <p:cNvGrpSpPr/>
        <p:nvPr/>
      </p:nvGrpSpPr>
      <p:grpSpPr>
        <a:xfrm>
          <a:off x="0" y="0"/>
          <a:ext cx="0" cy="0"/>
          <a:chOff x="0" y="0"/>
          <a:chExt cx="0" cy="0"/>
        </a:xfrm>
      </p:grpSpPr>
      <p:sp>
        <p:nvSpPr>
          <p:cNvPr id="9" name="Полилиния: Фигура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pPr rtl="0"/>
            <a:endParaRPr lang="ru-RU" noProof="0">
              <a:latin typeface="Calibri" panose="020F0502020204030204" pitchFamily="34" charset="0"/>
            </a:endParaRPr>
          </a:p>
        </p:txBody>
      </p:sp>
      <p:sp>
        <p:nvSpPr>
          <p:cNvPr id="2" name="Заголовок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rtlCol="0"/>
          <a:lstStyle>
            <a:lvl1pPr algn="ctr">
              <a:defRPr sz="7200">
                <a:solidFill>
                  <a:schemeClr val="bg1"/>
                </a:solidFill>
              </a:defRPr>
            </a:lvl1pPr>
          </a:lstStyle>
          <a:p>
            <a:pPr rtl="0"/>
            <a:r>
              <a:rPr lang="ru-RU" noProof="0"/>
              <a:t>Образец заголовка</a:t>
            </a:r>
          </a:p>
        </p:txBody>
      </p:sp>
      <p:sp>
        <p:nvSpPr>
          <p:cNvPr id="4" name="Дата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lvl1pPr>
              <a:defRPr>
                <a:solidFill>
                  <a:schemeClr val="tx1"/>
                </a:solidFill>
              </a:defRPr>
            </a:lvl1pPr>
          </a:lstStyle>
          <a:p>
            <a:pPr rtl="0"/>
            <a:r>
              <a:rPr lang="ru-RU" noProof="0"/>
              <a:t>03.09.20ГГ</a:t>
            </a:r>
          </a:p>
        </p:txBody>
      </p:sp>
      <p:sp>
        <p:nvSpPr>
          <p:cNvPr id="5" name="Нижний колонтитул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lvl1pPr>
              <a:defRPr>
                <a:solidFill>
                  <a:schemeClr val="tx1"/>
                </a:solidFill>
              </a:defRPr>
            </a:lvl1pPr>
          </a:lstStyle>
          <a:p>
            <a:pPr rtl="0"/>
            <a:r>
              <a:rPr lang="ru-RU" noProof="0"/>
              <a:t>Название презентации</a:t>
            </a:r>
          </a:p>
        </p:txBody>
      </p:sp>
      <p:sp>
        <p:nvSpPr>
          <p:cNvPr id="6" name="Номер слайда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lvl1pPr>
              <a:defRPr>
                <a:solidFill>
                  <a:schemeClr val="tx1"/>
                </a:solidFill>
              </a:defRPr>
            </a:lvl1pPr>
          </a:lstStyle>
          <a:p>
            <a:pPr rtl="0"/>
            <a:fld id="{2C18C1E5-FB55-42F5-BD6D-9CC153FCDBE6}" type="slidenum">
              <a:rPr lang="ru-RU" noProof="0" smtClean="0"/>
              <a:pPr/>
              <a:t>‹#›</a:t>
            </a:fld>
            <a:endParaRPr lang="ru-RU" noProof="0"/>
          </a:p>
        </p:txBody>
      </p:sp>
      <p:sp>
        <p:nvSpPr>
          <p:cNvPr id="10" name="Рисунок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rtlCol="0" anchor="ctr">
            <a:noAutofit/>
          </a:bodyPr>
          <a:lstStyle>
            <a:lvl1pPr marL="0" indent="0" algn="ctr">
              <a:lnSpc>
                <a:spcPct val="100000"/>
              </a:lnSpc>
              <a:spcBef>
                <a:spcPts val="0"/>
              </a:spcBef>
              <a:buNone/>
              <a:defRPr sz="2000"/>
            </a:lvl1pPr>
          </a:lstStyle>
          <a:p>
            <a:pPr rtl="0"/>
            <a:r>
              <a:rPr lang="ru-RU" noProof="0"/>
              <a:t>Вставка рисунка</a:t>
            </a:r>
          </a:p>
        </p:txBody>
      </p:sp>
      <p:sp>
        <p:nvSpPr>
          <p:cNvPr id="11" name="Рисунок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rtlCol="0" anchor="ctr">
            <a:noAutofit/>
          </a:bodyPr>
          <a:lstStyle>
            <a:lvl1pPr marL="0" indent="0" algn="ctr">
              <a:lnSpc>
                <a:spcPct val="100000"/>
              </a:lnSpc>
              <a:spcBef>
                <a:spcPts val="0"/>
              </a:spcBef>
              <a:buNone/>
              <a:defRPr sz="2000"/>
            </a:lvl1pPr>
          </a:lstStyle>
          <a:p>
            <a:pPr rtl="0"/>
            <a:r>
              <a:rPr lang="ru-RU" noProof="0"/>
              <a:t>Вставка рисунка</a:t>
            </a:r>
          </a:p>
        </p:txBody>
      </p:sp>
      <p:sp>
        <p:nvSpPr>
          <p:cNvPr id="12" name="Рисунок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rtlCol="0" anchor="ctr">
            <a:noAutofit/>
          </a:bodyPr>
          <a:lstStyle>
            <a:lvl1pPr algn="ctr">
              <a:buNone/>
              <a:defRPr sz="2000"/>
            </a:lvl1pPr>
          </a:lstStyle>
          <a:p>
            <a:pPr rtl="0"/>
            <a:r>
              <a:rPr lang="ru-RU" noProof="0"/>
              <a:t>Вставка рисунка</a:t>
            </a:r>
          </a:p>
        </p:txBody>
      </p:sp>
      <p:sp>
        <p:nvSpPr>
          <p:cNvPr id="13" name="Текст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rtlCol="0"/>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rtl="0"/>
            <a:r>
              <a:rPr lang="ru-RU" noProof="0"/>
              <a:t>Имя докладчика</a:t>
            </a:r>
          </a:p>
        </p:txBody>
      </p:sp>
      <p:sp>
        <p:nvSpPr>
          <p:cNvPr id="14" name="Текст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rtlCol="0"/>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rtl="0"/>
            <a:r>
              <a:rPr lang="ru-RU" noProof="0"/>
              <a:t>Электронная почта</a:t>
            </a:r>
          </a:p>
        </p:txBody>
      </p:sp>
      <p:sp>
        <p:nvSpPr>
          <p:cNvPr id="15" name="Текст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rtlCol="0"/>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rtl="0"/>
            <a:r>
              <a:rPr lang="ru-RU" noProof="0"/>
              <a:t>Веб-сайт</a:t>
            </a:r>
          </a:p>
        </p:txBody>
      </p:sp>
    </p:spTree>
    <p:extLst>
      <p:ext uri="{BB962C8B-B14F-4D97-AF65-F5344CB8AC3E}">
        <p14:creationId xmlns:p14="http://schemas.microsoft.com/office/powerpoint/2010/main" val="2480338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72816A0-77C4-4A3F-87BD-A7321E3C84D2}"/>
              </a:ext>
            </a:extLst>
          </p:cNvPr>
          <p:cNvSpPr>
            <a:spLocks noGrp="1"/>
          </p:cNvSpPr>
          <p:nvPr>
            <p:ph type="dt" sz="half" idx="10"/>
          </p:nvPr>
        </p:nvSpPr>
        <p:spPr/>
        <p:txBody>
          <a:bodyPr rtlCol="0"/>
          <a:lstStyle/>
          <a:p>
            <a:pPr rtl="0"/>
            <a:r>
              <a:rPr lang="ru-RU" noProof="0"/>
              <a:t>03.09.20ГГ</a:t>
            </a:r>
          </a:p>
        </p:txBody>
      </p:sp>
      <p:sp>
        <p:nvSpPr>
          <p:cNvPr id="3" name="Нижний колонтитул 2">
            <a:extLst>
              <a:ext uri="{FF2B5EF4-FFF2-40B4-BE49-F238E27FC236}">
                <a16:creationId xmlns:a16="http://schemas.microsoft.com/office/drawing/2014/main" id="{A5FC3464-F026-4C77-9441-55ECA5054D50}"/>
              </a:ext>
            </a:extLst>
          </p:cNvPr>
          <p:cNvSpPr>
            <a:spLocks noGrp="1"/>
          </p:cNvSpPr>
          <p:nvPr>
            <p:ph type="ftr" sz="quarter" idx="11"/>
          </p:nvPr>
        </p:nvSpPr>
        <p:spPr/>
        <p:txBody>
          <a:bodyPr rtlCol="0"/>
          <a:lstStyle/>
          <a:p>
            <a:pPr rtl="0"/>
            <a:r>
              <a:rPr lang="ru-RU" noProof="0"/>
              <a:t>Название презентации</a:t>
            </a:r>
          </a:p>
        </p:txBody>
      </p:sp>
      <p:sp>
        <p:nvSpPr>
          <p:cNvPr id="4" name="Номер слайда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rtlCol="0"/>
          <a:lstStyle/>
          <a:p>
            <a:pPr rtl="0"/>
            <a:fld id="{2C18C1E5-FB55-42F5-BD6D-9CC153FCDBE6}" type="slidenum">
              <a:rPr lang="ru-RU" noProof="0" smtClean="0"/>
              <a:t>‹#›</a:t>
            </a:fld>
            <a:endParaRPr lang="ru-RU" noProof="0"/>
          </a:p>
        </p:txBody>
      </p:sp>
    </p:spTree>
    <p:extLst>
      <p:ext uri="{BB962C8B-B14F-4D97-AF65-F5344CB8AC3E}">
        <p14:creationId xmlns:p14="http://schemas.microsoft.com/office/powerpoint/2010/main" val="964186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rtlCol="0" anchor="b">
            <a:normAutofit/>
          </a:bodyPr>
          <a:lstStyle>
            <a:lvl1pPr>
              <a:defRPr sz="6000"/>
            </a:lvl1pPr>
          </a:lstStyle>
          <a:p>
            <a:pPr rtl="0"/>
            <a:r>
              <a:rPr lang="ru-RU" noProof="0"/>
              <a:t>Образец заголовка</a:t>
            </a:r>
          </a:p>
        </p:txBody>
      </p:sp>
      <p:sp>
        <p:nvSpPr>
          <p:cNvPr id="3" name="Объект 2">
            <a:extLst>
              <a:ext uri="{FF2B5EF4-FFF2-40B4-BE49-F238E27FC236}">
                <a16:creationId xmlns:a16="http://schemas.microsoft.com/office/drawing/2014/main" id="{59D501F6-8430-4758-8636-74D68E990EC3}"/>
              </a:ext>
            </a:extLst>
          </p:cNvPr>
          <p:cNvSpPr>
            <a:spLocks noGrp="1"/>
          </p:cNvSpPr>
          <p:nvPr>
            <p:ph idx="1" hasCustomPrompt="1"/>
          </p:nvPr>
        </p:nvSpPr>
        <p:spPr>
          <a:xfrm>
            <a:off x="5303520" y="548640"/>
            <a:ext cx="6053328" cy="5431536"/>
          </a:xfrm>
        </p:spPr>
        <p:txBody>
          <a:bodyPr rtlCol="0"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Текст 3">
            <a:extLst>
              <a:ext uri="{FF2B5EF4-FFF2-40B4-BE49-F238E27FC236}">
                <a16:creationId xmlns:a16="http://schemas.microsoft.com/office/drawing/2014/main" id="{2E79DC39-A29C-494C-98B6-999746C5F38A}"/>
              </a:ext>
            </a:extLst>
          </p:cNvPr>
          <p:cNvSpPr>
            <a:spLocks noGrp="1"/>
          </p:cNvSpPr>
          <p:nvPr>
            <p:ph type="body" sz="half" idx="2" hasCustomPrompt="1"/>
          </p:nvPr>
        </p:nvSpPr>
        <p:spPr>
          <a:xfrm>
            <a:off x="839788" y="3977640"/>
            <a:ext cx="3932237" cy="2002536"/>
          </a:xfrm>
        </p:spPr>
        <p:txBody>
          <a:bodyPr rtlCol="0">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a:extLst>
              <a:ext uri="{FF2B5EF4-FFF2-40B4-BE49-F238E27FC236}">
                <a16:creationId xmlns:a16="http://schemas.microsoft.com/office/drawing/2014/main" id="{2584C988-A6DB-469A-B8AA-31866F36E83D}"/>
              </a:ext>
            </a:extLst>
          </p:cNvPr>
          <p:cNvSpPr>
            <a:spLocks noGrp="1"/>
          </p:cNvSpPr>
          <p:nvPr>
            <p:ph type="dt" sz="half" idx="10"/>
          </p:nvPr>
        </p:nvSpPr>
        <p:spPr/>
        <p:txBody>
          <a:bodyPr rtlCol="0"/>
          <a:lstStyle/>
          <a:p>
            <a:pPr rtl="0"/>
            <a:r>
              <a:rPr lang="ru-RU" noProof="0"/>
              <a:t>03.09.20ГГ</a:t>
            </a:r>
          </a:p>
        </p:txBody>
      </p:sp>
      <p:sp>
        <p:nvSpPr>
          <p:cNvPr id="6" name="Нижний колонтитул 5">
            <a:extLst>
              <a:ext uri="{FF2B5EF4-FFF2-40B4-BE49-F238E27FC236}">
                <a16:creationId xmlns:a16="http://schemas.microsoft.com/office/drawing/2014/main" id="{02BC39C3-81EB-4828-9AD3-2F1FAC521E63}"/>
              </a:ext>
            </a:extLst>
          </p:cNvPr>
          <p:cNvSpPr>
            <a:spLocks noGrp="1"/>
          </p:cNvSpPr>
          <p:nvPr>
            <p:ph type="ftr" sz="quarter" idx="11"/>
          </p:nvPr>
        </p:nvSpPr>
        <p:spPr/>
        <p:txBody>
          <a:bodyPr rtlCol="0"/>
          <a:lstStyle/>
          <a:p>
            <a:pPr rtl="0"/>
            <a:r>
              <a:rPr lang="ru-RU" noProof="0"/>
              <a:t>Название презентации</a:t>
            </a:r>
          </a:p>
        </p:txBody>
      </p:sp>
      <p:sp>
        <p:nvSpPr>
          <p:cNvPr id="7" name="Номер слайда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rtlCol="0"/>
          <a:lstStyle/>
          <a:p>
            <a:pPr rtl="0"/>
            <a:fld id="{2C18C1E5-FB55-42F5-BD6D-9CC153FCDBE6}" type="slidenum">
              <a:rPr lang="ru-RU" noProof="0" smtClean="0"/>
              <a:t>‹#›</a:t>
            </a:fld>
            <a:endParaRPr lang="ru-RU" noProof="0"/>
          </a:p>
        </p:txBody>
      </p:sp>
      <p:sp>
        <p:nvSpPr>
          <p:cNvPr id="8" name="Прямоугольник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Tree>
    <p:extLst>
      <p:ext uri="{BB962C8B-B14F-4D97-AF65-F5344CB8AC3E}">
        <p14:creationId xmlns:p14="http://schemas.microsoft.com/office/powerpoint/2010/main" val="355714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rtlCol="0" anchor="b">
            <a:normAutofit/>
          </a:bodyPr>
          <a:lstStyle>
            <a:lvl1pPr>
              <a:defRPr sz="6000"/>
            </a:lvl1pPr>
          </a:lstStyle>
          <a:p>
            <a:pPr rtl="0"/>
            <a:r>
              <a:rPr lang="ru-RU" noProof="0"/>
              <a:t>Образец заголовка</a:t>
            </a:r>
          </a:p>
        </p:txBody>
      </p:sp>
      <p:sp>
        <p:nvSpPr>
          <p:cNvPr id="3" name="Рисунок 2">
            <a:extLst>
              <a:ext uri="{FF2B5EF4-FFF2-40B4-BE49-F238E27FC236}">
                <a16:creationId xmlns:a16="http://schemas.microsoft.com/office/drawing/2014/main" id="{14DA4032-EC66-4974-BD30-898B60E4B562}"/>
              </a:ext>
            </a:extLst>
          </p:cNvPr>
          <p:cNvSpPr>
            <a:spLocks noGrp="1"/>
          </p:cNvSpPr>
          <p:nvPr>
            <p:ph type="pic" idx="1" hasCustomPrompt="1"/>
          </p:nvPr>
        </p:nvSpPr>
        <p:spPr>
          <a:xfrm>
            <a:off x="5303520" y="548640"/>
            <a:ext cx="6053328" cy="5431536"/>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
        <p:nvSpPr>
          <p:cNvPr id="4" name="Текст 3">
            <a:extLst>
              <a:ext uri="{FF2B5EF4-FFF2-40B4-BE49-F238E27FC236}">
                <a16:creationId xmlns:a16="http://schemas.microsoft.com/office/drawing/2014/main" id="{921802D0-5574-4631-BA49-92362F8E40DC}"/>
              </a:ext>
            </a:extLst>
          </p:cNvPr>
          <p:cNvSpPr>
            <a:spLocks noGrp="1"/>
          </p:cNvSpPr>
          <p:nvPr>
            <p:ph type="body" sz="half" idx="2" hasCustomPrompt="1"/>
          </p:nvPr>
        </p:nvSpPr>
        <p:spPr>
          <a:xfrm>
            <a:off x="839788" y="3977640"/>
            <a:ext cx="3931920" cy="2002536"/>
          </a:xfrm>
        </p:spPr>
        <p:txBody>
          <a:bodyPr rtlCol="0">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a:extLst>
              <a:ext uri="{FF2B5EF4-FFF2-40B4-BE49-F238E27FC236}">
                <a16:creationId xmlns:a16="http://schemas.microsoft.com/office/drawing/2014/main" id="{F62C2F5B-DDDD-4E64-94A9-99E46F4B06A0}"/>
              </a:ext>
            </a:extLst>
          </p:cNvPr>
          <p:cNvSpPr>
            <a:spLocks noGrp="1"/>
          </p:cNvSpPr>
          <p:nvPr>
            <p:ph type="dt" sz="half" idx="10"/>
          </p:nvPr>
        </p:nvSpPr>
        <p:spPr/>
        <p:txBody>
          <a:bodyPr rtlCol="0"/>
          <a:lstStyle/>
          <a:p>
            <a:pPr rtl="0"/>
            <a:r>
              <a:rPr lang="ru-RU" noProof="0"/>
              <a:t>03.09.20ГГ</a:t>
            </a:r>
          </a:p>
        </p:txBody>
      </p:sp>
      <p:sp>
        <p:nvSpPr>
          <p:cNvPr id="6" name="Нижний колонтитул 5">
            <a:extLst>
              <a:ext uri="{FF2B5EF4-FFF2-40B4-BE49-F238E27FC236}">
                <a16:creationId xmlns:a16="http://schemas.microsoft.com/office/drawing/2014/main" id="{D4FA8D36-8865-48E7-8249-ED729A5F709D}"/>
              </a:ext>
            </a:extLst>
          </p:cNvPr>
          <p:cNvSpPr>
            <a:spLocks noGrp="1"/>
          </p:cNvSpPr>
          <p:nvPr>
            <p:ph type="ftr" sz="quarter" idx="11"/>
          </p:nvPr>
        </p:nvSpPr>
        <p:spPr/>
        <p:txBody>
          <a:bodyPr rtlCol="0"/>
          <a:lstStyle/>
          <a:p>
            <a:pPr rtl="0"/>
            <a:r>
              <a:rPr lang="ru-RU" noProof="0"/>
              <a:t>Название презентации</a:t>
            </a:r>
          </a:p>
        </p:txBody>
      </p:sp>
      <p:sp>
        <p:nvSpPr>
          <p:cNvPr id="7" name="Номер слайда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rtlCol="0"/>
          <a:lstStyle/>
          <a:p>
            <a:pPr rtl="0"/>
            <a:fld id="{2C18C1E5-FB55-42F5-BD6D-9CC153FCDBE6}" type="slidenum">
              <a:rPr lang="ru-RU" noProof="0" smtClean="0"/>
              <a:t>‹#›</a:t>
            </a:fld>
            <a:endParaRPr lang="ru-RU" noProof="0"/>
          </a:p>
        </p:txBody>
      </p:sp>
      <p:sp>
        <p:nvSpPr>
          <p:cNvPr id="8" name="Прямоугольник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spTree>
    <p:extLst>
      <p:ext uri="{BB962C8B-B14F-4D97-AF65-F5344CB8AC3E}">
        <p14:creationId xmlns:p14="http://schemas.microsoft.com/office/powerpoint/2010/main" val="556312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ru-RU" noProof="0"/>
              <a:t>Образец заголовка</a:t>
            </a:r>
          </a:p>
        </p:txBody>
      </p:sp>
      <p:sp>
        <p:nvSpPr>
          <p:cNvPr id="3" name="Текст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solidFill>
                <a:latin typeface="Calibri" panose="020F0502020204030204" pitchFamily="34" charset="0"/>
              </a:defRPr>
            </a:lvl1pPr>
          </a:lstStyle>
          <a:p>
            <a:r>
              <a:rPr lang="ru-RU" noProof="0"/>
              <a:t>03.09.20ГГ</a:t>
            </a:r>
          </a:p>
        </p:txBody>
      </p:sp>
      <p:sp>
        <p:nvSpPr>
          <p:cNvPr id="5" name="Нижний колонтитул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latin typeface="Calibri" panose="020F0502020204030204" pitchFamily="34" charset="0"/>
              </a:defRPr>
            </a:lvl1pPr>
          </a:lstStyle>
          <a:p>
            <a:r>
              <a:rPr lang="ru-RU" noProof="0"/>
              <a:t>Название презентации</a:t>
            </a:r>
          </a:p>
        </p:txBody>
      </p:sp>
      <p:sp>
        <p:nvSpPr>
          <p:cNvPr id="6" name="Номер слайда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solidFill>
                <a:latin typeface="Calibri" panose="020F0502020204030204" pitchFamily="34" charset="0"/>
              </a:defRPr>
            </a:lvl1pPr>
          </a:lstStyle>
          <a:p>
            <a:fld id="{2C18C1E5-FB55-42F5-BD6D-9CC153FCDBE6}" type="slidenum">
              <a:rPr lang="ru-RU" noProof="0" smtClean="0"/>
              <a:pPr/>
              <a:t>‹#›</a:t>
            </a:fld>
            <a:endParaRPr lang="ru-RU" noProof="0"/>
          </a:p>
        </p:txBody>
      </p:sp>
    </p:spTree>
    <p:extLst>
      <p:ext uri="{BB962C8B-B14F-4D97-AF65-F5344CB8AC3E}">
        <p14:creationId xmlns:p14="http://schemas.microsoft.com/office/powerpoint/2010/main" val="289588331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44" r:id="rId5"/>
    <p:sldLayoutId id="2147483751" r:id="rId6"/>
    <p:sldLayoutId id="2147483752" r:id="rId7"/>
    <p:sldLayoutId id="2147483753" r:id="rId8"/>
    <p:sldLayoutId id="2147483724" r:id="rId9"/>
    <p:sldLayoutId id="2147483737" r:id="rId10"/>
    <p:sldLayoutId id="2147483755" r:id="rId11"/>
    <p:sldLayoutId id="2147483754" r:id="rId12"/>
    <p:sldLayoutId id="2147483756" r:id="rId13"/>
    <p:sldLayoutId id="2147483739" r:id="rId14"/>
    <p:sldLayoutId id="2147483740" r:id="rId15"/>
    <p:sldLayoutId id="2147483741" r:id="rId16"/>
  </p:sldLayoutIdLst>
  <p:hf hdr="0"/>
  <p:txStyles>
    <p:titleStyle>
      <a:lvl1pPr algn="l" defTabSz="914400" rtl="0" eaLnBrk="1" latinLnBrk="0" hangingPunct="1">
        <a:lnSpc>
          <a:spcPct val="100000"/>
        </a:lnSpc>
        <a:spcBef>
          <a:spcPct val="0"/>
        </a:spcBef>
        <a:buNone/>
        <a:defRPr sz="7200" kern="1200">
          <a:solidFill>
            <a:schemeClr val="tx1"/>
          </a:solidFill>
          <a:latin typeface="Times New Roman" panose="02020603050405020304" pitchFamily="18" charset="0"/>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17.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8" Type="http://schemas.openxmlformats.org/officeDocument/2006/relationships/hyperlink" Target="https://ru.wikipedia.org/wiki/%D0%A7%D0%B5%D1%87%D0%B5%D0%BD%D1%81%D0%BA%D0%B8%D0%B9_%D1%8F%D0%B7%D1%8B%D0%BA" TargetMode="External"/><Relationship Id="rId3" Type="http://schemas.openxmlformats.org/officeDocument/2006/relationships/hyperlink" Target="https://www.ethnologue.com/language/che/" TargetMode="External"/><Relationship Id="rId7" Type="http://schemas.openxmlformats.org/officeDocument/2006/relationships/hyperlink" Target="https://rosstat.gov.ru/vpn/2020/Tom5_Nacionalnyj_sostav_i_vladenie_yazykami" TargetMode="External"/><Relationship Id="rId2" Type="http://schemas.openxmlformats.org/officeDocument/2006/relationships/hyperlink" Target="https://minlang.iling-ran.ru/lang/chechenskiy-yazyk" TargetMode="External"/><Relationship Id="rId1" Type="http://schemas.openxmlformats.org/officeDocument/2006/relationships/slideLayout" Target="../slideLayouts/slideLayout5.xml"/><Relationship Id="rId6" Type="http://schemas.openxmlformats.org/officeDocument/2006/relationships/hyperlink" Target="https://www.krugosvet.ru/enc/gumanitarnye_nauki/lingvistika/CHECHENSKI_YAZIK.html" TargetMode="External"/><Relationship Id="rId5" Type="http://schemas.openxmlformats.org/officeDocument/2006/relationships/hyperlink" Target="https://glottolog.org/resource/languoid/id/chec1245" TargetMode="External"/><Relationship Id="rId4" Type="http://schemas.openxmlformats.org/officeDocument/2006/relationships/hyperlink" Target="https://wals.info/" TargetMode="External"/><Relationship Id="rId9" Type="http://schemas.openxmlformats.org/officeDocument/2006/relationships/hyperlink" Target="https://en.wikipedia.org/wiki/Chechen_language"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31B3DD-35BD-42F7-9AD7-7F3402B2623E}"/>
              </a:ext>
            </a:extLst>
          </p:cNvPr>
          <p:cNvSpPr>
            <a:spLocks noGrp="1"/>
          </p:cNvSpPr>
          <p:nvPr>
            <p:ph type="ctrTitle"/>
          </p:nvPr>
        </p:nvSpPr>
        <p:spPr/>
        <p:txBody>
          <a:bodyPr rtlCol="0"/>
          <a:lstStyle/>
          <a:p>
            <a:pPr rtl="0"/>
            <a:r>
              <a:rPr lang="ru-RU" sz="8800" b="1" dirty="0">
                <a:solidFill>
                  <a:schemeClr val="bg1"/>
                </a:solidFill>
              </a:rPr>
              <a:t>Чеченский язык</a:t>
            </a:r>
            <a:endParaRPr lang="ru-RU" b="1" dirty="0"/>
          </a:p>
        </p:txBody>
      </p:sp>
      <p:sp>
        <p:nvSpPr>
          <p:cNvPr id="3" name="Подзаголовок 2">
            <a:extLst>
              <a:ext uri="{FF2B5EF4-FFF2-40B4-BE49-F238E27FC236}">
                <a16:creationId xmlns:a16="http://schemas.microsoft.com/office/drawing/2014/main" id="{AF5A2D86-784C-417D-9AD4-AF18311FBC6D}"/>
              </a:ext>
            </a:extLst>
          </p:cNvPr>
          <p:cNvSpPr>
            <a:spLocks noGrp="1"/>
          </p:cNvSpPr>
          <p:nvPr>
            <p:ph type="subTitle" idx="1"/>
          </p:nvPr>
        </p:nvSpPr>
        <p:spPr/>
        <p:txBody>
          <a:bodyPr rtlCol="0">
            <a:normAutofit/>
          </a:bodyPr>
          <a:lstStyle/>
          <a:p>
            <a:pPr rtl="0"/>
            <a:r>
              <a:rPr lang="ru-RU" sz="2800" dirty="0"/>
              <a:t>Анна Бутковская, 1 курс </a:t>
            </a:r>
            <a:r>
              <a:rPr lang="ru-RU" sz="2800" dirty="0" err="1"/>
              <a:t>ОТиПЛа</a:t>
            </a:r>
            <a:endParaRPr lang="ru-RU" sz="2800" dirty="0">
              <a:solidFill>
                <a:schemeClr val="bg1"/>
              </a:solidFill>
            </a:endParaRPr>
          </a:p>
        </p:txBody>
      </p:sp>
    </p:spTree>
    <p:extLst>
      <p:ext uri="{BB962C8B-B14F-4D97-AF65-F5344CB8AC3E}">
        <p14:creationId xmlns:p14="http://schemas.microsoft.com/office/powerpoint/2010/main" val="3865773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858C0DDC-D116-43DA-B0B5-A6A82668AD5D}"/>
              </a:ext>
            </a:extLst>
          </p:cNvPr>
          <p:cNvSpPr>
            <a:spLocks noGrp="1"/>
          </p:cNvSpPr>
          <p:nvPr>
            <p:ph type="title"/>
          </p:nvPr>
        </p:nvSpPr>
        <p:spPr/>
        <p:txBody>
          <a:bodyPr rtlCol="0">
            <a:normAutofit fontScale="90000"/>
          </a:bodyPr>
          <a:lstStyle/>
          <a:p>
            <a:pPr algn="ctr" rtl="0"/>
            <a:r>
              <a:rPr lang="ru-RU" sz="7200" dirty="0"/>
              <a:t>Общая информация</a:t>
            </a:r>
            <a:endParaRPr lang="ru-RU" dirty="0"/>
          </a:p>
        </p:txBody>
      </p:sp>
      <p:sp>
        <p:nvSpPr>
          <p:cNvPr id="5" name="Объект 4">
            <a:extLst>
              <a:ext uri="{FF2B5EF4-FFF2-40B4-BE49-F238E27FC236}">
                <a16:creationId xmlns:a16="http://schemas.microsoft.com/office/drawing/2014/main" id="{5B430F02-9645-4F56-99F7-1DC2F76FFFE5}"/>
              </a:ext>
            </a:extLst>
          </p:cNvPr>
          <p:cNvSpPr>
            <a:spLocks noGrp="1"/>
          </p:cNvSpPr>
          <p:nvPr>
            <p:ph idx="1"/>
          </p:nvPr>
        </p:nvSpPr>
        <p:spPr>
          <a:xfrm>
            <a:off x="4654296" y="2706624"/>
            <a:ext cx="6894576" cy="3822192"/>
          </a:xfrm>
        </p:spPr>
        <p:txBody>
          <a:bodyPr rtlCol="0">
            <a:normAutofit fontScale="70000" lnSpcReduction="20000"/>
          </a:bodyPr>
          <a:lstStyle/>
          <a:p>
            <a:pPr rtl="0"/>
            <a:r>
              <a:rPr lang="ru-RU" sz="2400" b="1" dirty="0"/>
              <a:t>Чеченский язык</a:t>
            </a:r>
            <a:r>
              <a:rPr lang="ru-RU" sz="2400" dirty="0"/>
              <a:t> (самоназвание — </a:t>
            </a:r>
            <a:r>
              <a:rPr lang="ru-RU" sz="2400" dirty="0" err="1"/>
              <a:t>нохчийн</a:t>
            </a:r>
            <a:r>
              <a:rPr lang="ru-RU" sz="2400" dirty="0"/>
              <a:t> </a:t>
            </a:r>
            <a:r>
              <a:rPr lang="ru-RU" sz="2400" dirty="0" err="1"/>
              <a:t>мотт</a:t>
            </a:r>
            <a:r>
              <a:rPr lang="ru-RU" sz="2400" dirty="0"/>
              <a:t>) распространен в основном в Чеченской Республике и в </a:t>
            </a:r>
            <a:r>
              <a:rPr lang="ru-RU" sz="2400" dirty="0" err="1"/>
              <a:t>Хасавъюртовском</a:t>
            </a:r>
            <a:r>
              <a:rPr lang="ru-RU" sz="2400" dirty="0"/>
              <a:t> и Новолакском р-нах Дагестана, а также в Ингушетии и других регионах Российской Федерации и в Грузии, частично – в Сирии, Иордании и Турции. Языковое сообщество численно преобладает на территории Чеченской Республики.</a:t>
            </a:r>
            <a:r>
              <a:rPr lang="en-US" sz="2400" dirty="0"/>
              <a:t> </a:t>
            </a:r>
          </a:p>
          <a:p>
            <a:r>
              <a:rPr lang="ru-RU" b="1" dirty="0"/>
              <a:t>Число носителей </a:t>
            </a:r>
            <a:r>
              <a:rPr lang="ru-RU" dirty="0"/>
              <a:t>(по переписи 2020 года) - 1 493 748 чел., из них отметили чеченский как родной язык 1 461 100 чел. Чеченский язык занимает </a:t>
            </a:r>
            <a:r>
              <a:rPr lang="ru-RU" b="1" dirty="0"/>
              <a:t>третье место по распространённости в РФ</a:t>
            </a:r>
            <a:r>
              <a:rPr lang="ru-RU" dirty="0"/>
              <a:t>, однако на данный момент </a:t>
            </a:r>
            <a:r>
              <a:rPr lang="ru-RU" b="1" dirty="0"/>
              <a:t>почти все носители </a:t>
            </a:r>
            <a:r>
              <a:rPr lang="ru-RU" dirty="0"/>
              <a:t>чеченского – </a:t>
            </a:r>
            <a:r>
              <a:rPr lang="ru-RU" b="1" dirty="0"/>
              <a:t>билингвы</a:t>
            </a:r>
            <a:r>
              <a:rPr lang="ru-RU" dirty="0"/>
              <a:t>, они владеют чеченским и русским языком, или же языком той страны, где они проживают.</a:t>
            </a:r>
          </a:p>
          <a:p>
            <a:r>
              <a:rPr lang="ru-RU" dirty="0"/>
              <a:t>Имеет </a:t>
            </a:r>
            <a:r>
              <a:rPr lang="ru-RU" b="1" dirty="0"/>
              <a:t>статус государственного языка</a:t>
            </a:r>
            <a:r>
              <a:rPr lang="ru-RU" dirty="0"/>
              <a:t> в Чеченской Республике</a:t>
            </a:r>
            <a:r>
              <a:rPr lang="en-US" dirty="0"/>
              <a:t>.</a:t>
            </a:r>
            <a:r>
              <a:rPr lang="ru-RU" dirty="0"/>
              <a:t> Также является одним из государственных языков Дагестана.</a:t>
            </a:r>
          </a:p>
        </p:txBody>
      </p:sp>
      <p:sp>
        <p:nvSpPr>
          <p:cNvPr id="6" name="Номер слайда 5">
            <a:extLst>
              <a:ext uri="{FF2B5EF4-FFF2-40B4-BE49-F238E27FC236}">
                <a16:creationId xmlns:a16="http://schemas.microsoft.com/office/drawing/2014/main" id="{D9E1B180-F4BB-46B9-937E-3469FC6819B6}"/>
              </a:ext>
            </a:extLst>
          </p:cNvPr>
          <p:cNvSpPr>
            <a:spLocks noGrp="1"/>
          </p:cNvSpPr>
          <p:nvPr>
            <p:ph type="sldNum" sz="quarter" idx="12"/>
          </p:nvPr>
        </p:nvSpPr>
        <p:spPr/>
        <p:txBody>
          <a:bodyPr rtlCol="0"/>
          <a:lstStyle/>
          <a:p>
            <a:pPr rtl="0"/>
            <a:fld id="{2C18C1E5-FB55-42F5-BD6D-9CC153FCDBE6}" type="slidenum">
              <a:rPr lang="ru-RU" smtClean="0"/>
              <a:pPr rtl="0"/>
              <a:t>2</a:t>
            </a:fld>
            <a:endParaRPr lang="ru-RU"/>
          </a:p>
        </p:txBody>
      </p:sp>
      <p:pic>
        <p:nvPicPr>
          <p:cNvPr id="2052" name="Picture 4">
            <a:extLst>
              <a:ext uri="{FF2B5EF4-FFF2-40B4-BE49-F238E27FC236}">
                <a16:creationId xmlns:a16="http://schemas.microsoft.com/office/drawing/2014/main" id="{3CAF575A-8225-E8A9-ED58-6A943DF42649}"/>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625" r="135"/>
          <a:stretch/>
        </p:blipFill>
        <p:spPr bwMode="auto">
          <a:xfrm>
            <a:off x="401841" y="654162"/>
            <a:ext cx="4144757" cy="29162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C2DDBFF4-92AA-410E-231D-9ED1E9B1E5BB}"/>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t="3719" b="3719"/>
          <a:stretch>
            <a:fillRect/>
          </a:stretch>
        </p:blipFill>
        <p:spPr bwMode="auto">
          <a:xfrm>
            <a:off x="401841" y="3793573"/>
            <a:ext cx="4144757" cy="2562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373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6F4A08-EA97-AC24-1ED9-70405CA29844}"/>
              </a:ext>
            </a:extLst>
          </p:cNvPr>
          <p:cNvSpPr>
            <a:spLocks noGrp="1"/>
          </p:cNvSpPr>
          <p:nvPr>
            <p:ph type="title"/>
          </p:nvPr>
        </p:nvSpPr>
        <p:spPr>
          <a:xfrm>
            <a:off x="838200" y="545024"/>
            <a:ext cx="10515600" cy="1090049"/>
          </a:xfrm>
        </p:spPr>
        <p:txBody>
          <a:bodyPr>
            <a:noAutofit/>
          </a:bodyPr>
          <a:lstStyle/>
          <a:p>
            <a:r>
              <a:rPr lang="ru-RU" sz="6000" dirty="0"/>
              <a:t>Генеалогическая и ареальная информация</a:t>
            </a:r>
          </a:p>
        </p:txBody>
      </p:sp>
      <p:sp>
        <p:nvSpPr>
          <p:cNvPr id="3" name="Объект 2">
            <a:extLst>
              <a:ext uri="{FF2B5EF4-FFF2-40B4-BE49-F238E27FC236}">
                <a16:creationId xmlns:a16="http://schemas.microsoft.com/office/drawing/2014/main" id="{1C2D761B-7956-84BB-5B5D-9A433B6B9EB8}"/>
              </a:ext>
            </a:extLst>
          </p:cNvPr>
          <p:cNvSpPr>
            <a:spLocks noGrp="1"/>
          </p:cNvSpPr>
          <p:nvPr>
            <p:ph sz="half" idx="1"/>
          </p:nvPr>
        </p:nvSpPr>
        <p:spPr/>
        <p:txBody>
          <a:bodyPr/>
          <a:lstStyle/>
          <a:p>
            <a:pPr marL="0" indent="0">
              <a:buNone/>
            </a:pPr>
            <a:r>
              <a:rPr lang="ru-RU" b="1" dirty="0"/>
              <a:t>Генеалогия</a:t>
            </a:r>
            <a:r>
              <a:rPr lang="ru-RU" dirty="0"/>
              <a:t>:</a:t>
            </a:r>
          </a:p>
          <a:p>
            <a:r>
              <a:rPr lang="ru-RU" dirty="0"/>
              <a:t>Нахско-Дагестанская семья</a:t>
            </a:r>
          </a:p>
          <a:p>
            <a:pPr lvl="1"/>
            <a:r>
              <a:rPr lang="ru-RU" dirty="0" err="1"/>
              <a:t>Нахская</a:t>
            </a:r>
            <a:r>
              <a:rPr lang="ru-RU" dirty="0"/>
              <a:t> ветвь</a:t>
            </a:r>
          </a:p>
          <a:p>
            <a:pPr lvl="2"/>
            <a:r>
              <a:rPr lang="ru-RU" dirty="0"/>
              <a:t>Вайнахская группа</a:t>
            </a:r>
          </a:p>
          <a:p>
            <a:pPr lvl="2"/>
            <a:endParaRPr lang="ru-RU" dirty="0"/>
          </a:p>
        </p:txBody>
      </p:sp>
      <p:sp>
        <p:nvSpPr>
          <p:cNvPr id="4" name="Объект 3">
            <a:extLst>
              <a:ext uri="{FF2B5EF4-FFF2-40B4-BE49-F238E27FC236}">
                <a16:creationId xmlns:a16="http://schemas.microsoft.com/office/drawing/2014/main" id="{354CF376-4494-3894-4D4F-6E42A813080E}"/>
              </a:ext>
            </a:extLst>
          </p:cNvPr>
          <p:cNvSpPr>
            <a:spLocks noGrp="1"/>
          </p:cNvSpPr>
          <p:nvPr>
            <p:ph sz="half" idx="2"/>
          </p:nvPr>
        </p:nvSpPr>
        <p:spPr/>
        <p:txBody>
          <a:bodyPr/>
          <a:lstStyle/>
          <a:p>
            <a:pPr marL="0" indent="0">
              <a:buNone/>
            </a:pPr>
            <a:r>
              <a:rPr lang="ru-RU" b="1" dirty="0"/>
              <a:t>Ареал</a:t>
            </a:r>
            <a:r>
              <a:rPr lang="ru-RU" dirty="0"/>
              <a:t>:</a:t>
            </a:r>
          </a:p>
          <a:p>
            <a:r>
              <a:rPr lang="ru-RU" dirty="0"/>
              <a:t> Европа и Кавказ</a:t>
            </a:r>
          </a:p>
          <a:p>
            <a:pPr lvl="1"/>
            <a:r>
              <a:rPr lang="ru-RU" dirty="0"/>
              <a:t>Кавказ</a:t>
            </a:r>
          </a:p>
        </p:txBody>
      </p:sp>
    </p:spTree>
    <p:extLst>
      <p:ext uri="{BB962C8B-B14F-4D97-AF65-F5344CB8AC3E}">
        <p14:creationId xmlns:p14="http://schemas.microsoft.com/office/powerpoint/2010/main" val="2482651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64A1D1-DD07-4DD2-A527-4B1F52D6AB78}"/>
              </a:ext>
            </a:extLst>
          </p:cNvPr>
          <p:cNvSpPr>
            <a:spLocks noGrp="1"/>
          </p:cNvSpPr>
          <p:nvPr>
            <p:ph type="title"/>
          </p:nvPr>
        </p:nvSpPr>
        <p:spPr/>
        <p:txBody>
          <a:bodyPr rtlCol="0"/>
          <a:lstStyle/>
          <a:p>
            <a:pPr rtl="0"/>
            <a:r>
              <a:rPr lang="ru-RU" sz="6600" dirty="0"/>
              <a:t>Диалекты чеченского языка</a:t>
            </a:r>
          </a:p>
        </p:txBody>
      </p:sp>
      <p:sp>
        <p:nvSpPr>
          <p:cNvPr id="3" name="Объект 2">
            <a:extLst>
              <a:ext uri="{FF2B5EF4-FFF2-40B4-BE49-F238E27FC236}">
                <a16:creationId xmlns:a16="http://schemas.microsoft.com/office/drawing/2014/main" id="{617E8896-AA49-4FBF-8BB1-9480E622D5AF}"/>
              </a:ext>
            </a:extLst>
          </p:cNvPr>
          <p:cNvSpPr>
            <a:spLocks noGrp="1"/>
          </p:cNvSpPr>
          <p:nvPr>
            <p:ph idx="1"/>
          </p:nvPr>
        </p:nvSpPr>
        <p:spPr>
          <a:xfrm>
            <a:off x="6634812" y="973836"/>
            <a:ext cx="4992624" cy="4910328"/>
          </a:xfrm>
        </p:spPr>
        <p:txBody>
          <a:bodyPr rtlCol="0">
            <a:noAutofit/>
          </a:bodyPr>
          <a:lstStyle/>
          <a:p>
            <a:pPr lvl="0" rtl="0"/>
            <a:r>
              <a:rPr lang="ru-RU" sz="2800" b="1" u="sng" dirty="0"/>
              <a:t>Плоскостной</a:t>
            </a:r>
            <a:r>
              <a:rPr lang="ru-RU" sz="2800" b="1" dirty="0"/>
              <a:t> </a:t>
            </a:r>
          </a:p>
          <a:p>
            <a:pPr lvl="0" rtl="0"/>
            <a:r>
              <a:rPr lang="ru-RU" sz="2800" dirty="0" err="1"/>
              <a:t>Ауховский</a:t>
            </a:r>
            <a:r>
              <a:rPr lang="ru-RU" sz="2800" dirty="0"/>
              <a:t> </a:t>
            </a:r>
          </a:p>
          <a:p>
            <a:pPr lvl="0" rtl="0"/>
            <a:r>
              <a:rPr lang="ru-RU" sz="2800" dirty="0" err="1"/>
              <a:t>Мелхинский</a:t>
            </a:r>
            <a:r>
              <a:rPr lang="ru-RU" sz="2800" dirty="0"/>
              <a:t> </a:t>
            </a:r>
          </a:p>
          <a:p>
            <a:pPr lvl="0" rtl="0"/>
            <a:r>
              <a:rPr lang="ru-RU" sz="2800" dirty="0"/>
              <a:t>Итум-Калинский</a:t>
            </a:r>
          </a:p>
          <a:p>
            <a:pPr lvl="0" rtl="0"/>
            <a:r>
              <a:rPr lang="ru-RU" sz="2800" dirty="0"/>
              <a:t>Галанчожский </a:t>
            </a:r>
          </a:p>
          <a:p>
            <a:pPr lvl="0" rtl="0"/>
            <a:r>
              <a:rPr lang="ru-RU" sz="2800" dirty="0"/>
              <a:t>Шаройский</a:t>
            </a:r>
          </a:p>
          <a:p>
            <a:pPr lvl="0" rtl="0"/>
            <a:r>
              <a:rPr lang="ru-RU" sz="2800" dirty="0"/>
              <a:t>Чеберлоевский</a:t>
            </a:r>
          </a:p>
          <a:p>
            <a:pPr lvl="0" rtl="0"/>
            <a:r>
              <a:rPr lang="ru-RU" sz="2800" dirty="0" err="1"/>
              <a:t>Кистинский</a:t>
            </a:r>
            <a:endParaRPr lang="ru-RU" sz="2800" dirty="0"/>
          </a:p>
        </p:txBody>
      </p:sp>
      <p:sp>
        <p:nvSpPr>
          <p:cNvPr id="6" name="Номер слайда 5">
            <a:extLst>
              <a:ext uri="{FF2B5EF4-FFF2-40B4-BE49-F238E27FC236}">
                <a16:creationId xmlns:a16="http://schemas.microsoft.com/office/drawing/2014/main" id="{082C8496-0D63-4559-BFA5-683F5780142B}"/>
              </a:ext>
            </a:extLst>
          </p:cNvPr>
          <p:cNvSpPr>
            <a:spLocks noGrp="1"/>
          </p:cNvSpPr>
          <p:nvPr>
            <p:ph type="sldNum" sz="quarter" idx="12"/>
          </p:nvPr>
        </p:nvSpPr>
        <p:spPr/>
        <p:txBody>
          <a:bodyPr rtlCol="0"/>
          <a:lstStyle/>
          <a:p>
            <a:pPr rtl="0"/>
            <a:fld id="{2C18C1E5-FB55-42F5-BD6D-9CC153FCDBE6}" type="slidenum">
              <a:rPr lang="ru-RU" smtClean="0"/>
              <a:pPr rtl="0"/>
              <a:t>4</a:t>
            </a:fld>
            <a:endParaRPr lang="ru-RU"/>
          </a:p>
        </p:txBody>
      </p:sp>
    </p:spTree>
    <p:extLst>
      <p:ext uri="{BB962C8B-B14F-4D97-AF65-F5344CB8AC3E}">
        <p14:creationId xmlns:p14="http://schemas.microsoft.com/office/powerpoint/2010/main" val="2442842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9E2D9CA0-1791-40C7-A419-1A0FC27F1453}"/>
              </a:ext>
            </a:extLst>
          </p:cNvPr>
          <p:cNvSpPr>
            <a:spLocks noGrp="1"/>
          </p:cNvSpPr>
          <p:nvPr>
            <p:ph type="title"/>
          </p:nvPr>
        </p:nvSpPr>
        <p:spPr/>
        <p:txBody>
          <a:bodyPr rtlCol="0"/>
          <a:lstStyle/>
          <a:p>
            <a:pPr rtl="0"/>
            <a:r>
              <a:rPr lang="ru-RU" sz="7200" dirty="0"/>
              <a:t>Письменность</a:t>
            </a:r>
            <a:endParaRPr lang="ru-RU" dirty="0"/>
          </a:p>
        </p:txBody>
      </p:sp>
      <p:sp>
        <p:nvSpPr>
          <p:cNvPr id="6" name="Номер слайда 5">
            <a:extLst>
              <a:ext uri="{FF2B5EF4-FFF2-40B4-BE49-F238E27FC236}">
                <a16:creationId xmlns:a16="http://schemas.microsoft.com/office/drawing/2014/main" id="{1271BFD0-E989-4A8A-BFF6-3E2CFC5F4CD0}"/>
              </a:ext>
            </a:extLst>
          </p:cNvPr>
          <p:cNvSpPr>
            <a:spLocks noGrp="1"/>
          </p:cNvSpPr>
          <p:nvPr>
            <p:ph type="sldNum" sz="quarter" idx="12"/>
          </p:nvPr>
        </p:nvSpPr>
        <p:spPr/>
        <p:txBody>
          <a:bodyPr rtlCol="0"/>
          <a:lstStyle/>
          <a:p>
            <a:pPr rtl="0"/>
            <a:fld id="{2C18C1E5-FB55-42F5-BD6D-9CC153FCDBE6}" type="slidenum">
              <a:rPr lang="ru-RU" smtClean="0"/>
              <a:pPr rtl="0"/>
              <a:t>5</a:t>
            </a:fld>
            <a:endParaRPr lang="ru-RU" dirty="0"/>
          </a:p>
        </p:txBody>
      </p:sp>
      <p:graphicFrame>
        <p:nvGraphicFramePr>
          <p:cNvPr id="9" name="Объект 4" descr="графический элемент SmartArt временной шкалы">
            <a:extLst>
              <a:ext uri="{FF2B5EF4-FFF2-40B4-BE49-F238E27FC236}">
                <a16:creationId xmlns:a16="http://schemas.microsoft.com/office/drawing/2014/main" id="{F1FE7965-FFF1-4D76-8410-67C3D7905909}"/>
              </a:ext>
            </a:extLst>
          </p:cNvPr>
          <p:cNvGraphicFramePr>
            <a:graphicFrameLocks noGrp="1"/>
          </p:cNvGraphicFramePr>
          <p:nvPr>
            <p:ph idx="1"/>
            <p:extLst>
              <p:ext uri="{D42A27DB-BD31-4B8C-83A1-F6EECF244321}">
                <p14:modId xmlns:p14="http://schemas.microsoft.com/office/powerpoint/2010/main" val="2721704854"/>
              </p:ext>
            </p:extLst>
          </p:nvPr>
        </p:nvGraphicFramePr>
        <p:xfrm>
          <a:off x="841375" y="2305050"/>
          <a:ext cx="10515600" cy="3876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603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B48C550E-0EA5-DD0E-A9D7-8180E5479706}"/>
              </a:ext>
            </a:extLst>
          </p:cNvPr>
          <p:cNvSpPr>
            <a:spLocks noGrp="1"/>
          </p:cNvSpPr>
          <p:nvPr>
            <p:ph type="sldNum" sz="quarter" idx="12"/>
          </p:nvPr>
        </p:nvSpPr>
        <p:spPr/>
        <p:txBody>
          <a:bodyPr/>
          <a:lstStyle/>
          <a:p>
            <a:pPr rtl="0"/>
            <a:fld id="{2C18C1E5-FB55-42F5-BD6D-9CC153FCDBE6}" type="slidenum">
              <a:rPr lang="ru-RU" noProof="0" smtClean="0"/>
              <a:t>6</a:t>
            </a:fld>
            <a:endParaRPr lang="ru-RU" noProof="0"/>
          </a:p>
        </p:txBody>
      </p:sp>
      <p:pic>
        <p:nvPicPr>
          <p:cNvPr id="6" name="Picture 4" descr="История формирования чеченской письменности | Информационное ...">
            <a:extLst>
              <a:ext uri="{FF2B5EF4-FFF2-40B4-BE49-F238E27FC236}">
                <a16:creationId xmlns:a16="http://schemas.microsoft.com/office/drawing/2014/main" id="{3C28C8AF-8466-E983-FA05-8B0BCABCE1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 b="-1026"/>
          <a:stretch/>
        </p:blipFill>
        <p:spPr bwMode="auto">
          <a:xfrm>
            <a:off x="3605522" y="3624878"/>
            <a:ext cx="5688642" cy="2430624"/>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32879692-DF31-D87E-AA9A-1D080A7D827A}"/>
              </a:ext>
            </a:extLst>
          </p:cNvPr>
          <p:cNvPicPr>
            <a:picLocks noChangeAspect="1"/>
          </p:cNvPicPr>
          <p:nvPr/>
        </p:nvPicPr>
        <p:blipFill>
          <a:blip r:embed="rId3"/>
          <a:stretch>
            <a:fillRect/>
          </a:stretch>
        </p:blipFill>
        <p:spPr>
          <a:xfrm>
            <a:off x="1637627" y="352230"/>
            <a:ext cx="4342356" cy="2971800"/>
          </a:xfrm>
          <a:prstGeom prst="rect">
            <a:avLst/>
          </a:prstGeom>
        </p:spPr>
      </p:pic>
      <p:pic>
        <p:nvPicPr>
          <p:cNvPr id="5" name="Picture 8" descr="undefined">
            <a:extLst>
              <a:ext uri="{FF2B5EF4-FFF2-40B4-BE49-F238E27FC236}">
                <a16:creationId xmlns:a16="http://schemas.microsoft.com/office/drawing/2014/main" id="{3E90EEE9-BA66-A55D-49D8-54ADA88C47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770" y="2604289"/>
            <a:ext cx="2702006" cy="37520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undefined">
            <a:extLst>
              <a:ext uri="{FF2B5EF4-FFF2-40B4-BE49-F238E27FC236}">
                <a16:creationId xmlns:a16="http://schemas.microsoft.com/office/drawing/2014/main" id="{D8A4BEF5-808B-21B1-AE60-1C8C268529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4910" y="2737800"/>
            <a:ext cx="2521259" cy="3618550"/>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id="{9BD10D37-0078-68E3-4A19-57CF8165BEC9}"/>
              </a:ext>
            </a:extLst>
          </p:cNvPr>
          <p:cNvPicPr>
            <a:picLocks noChangeAspect="1"/>
          </p:cNvPicPr>
          <p:nvPr/>
        </p:nvPicPr>
        <p:blipFill>
          <a:blip r:embed="rId6"/>
          <a:stretch>
            <a:fillRect/>
          </a:stretch>
        </p:blipFill>
        <p:spPr>
          <a:xfrm>
            <a:off x="6070356" y="168204"/>
            <a:ext cx="5925813" cy="2436085"/>
          </a:xfrm>
          <a:prstGeom prst="rect">
            <a:avLst/>
          </a:prstGeom>
        </p:spPr>
      </p:pic>
    </p:spTree>
    <p:extLst>
      <p:ext uri="{BB962C8B-B14F-4D97-AF65-F5344CB8AC3E}">
        <p14:creationId xmlns:p14="http://schemas.microsoft.com/office/powerpoint/2010/main" val="2283175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Заголовок 42">
            <a:extLst>
              <a:ext uri="{FF2B5EF4-FFF2-40B4-BE49-F238E27FC236}">
                <a16:creationId xmlns:a16="http://schemas.microsoft.com/office/drawing/2014/main" id="{AC70A0AD-4A0C-40FD-A774-6B09C1736F33}"/>
              </a:ext>
            </a:extLst>
          </p:cNvPr>
          <p:cNvSpPr>
            <a:spLocks noGrp="1"/>
          </p:cNvSpPr>
          <p:nvPr>
            <p:ph type="title"/>
          </p:nvPr>
        </p:nvSpPr>
        <p:spPr/>
        <p:txBody>
          <a:bodyPr rtlCol="0"/>
          <a:lstStyle/>
          <a:p>
            <a:pPr rtl="0"/>
            <a:r>
              <a:rPr lang="ru-RU" dirty="0"/>
              <a:t>Статус языка</a:t>
            </a:r>
          </a:p>
        </p:txBody>
      </p:sp>
      <p:sp>
        <p:nvSpPr>
          <p:cNvPr id="5" name="Текст 4">
            <a:extLst>
              <a:ext uri="{FF2B5EF4-FFF2-40B4-BE49-F238E27FC236}">
                <a16:creationId xmlns:a16="http://schemas.microsoft.com/office/drawing/2014/main" id="{2B11006E-0A70-4B24-9ECF-5487FD5193FF}"/>
              </a:ext>
            </a:extLst>
          </p:cNvPr>
          <p:cNvSpPr>
            <a:spLocks noGrp="1"/>
          </p:cNvSpPr>
          <p:nvPr>
            <p:ph type="body" sz="quarter" idx="3"/>
          </p:nvPr>
        </p:nvSpPr>
        <p:spPr/>
        <p:txBody>
          <a:bodyPr rtlCol="0" anchor="t">
            <a:normAutofit fontScale="55000" lnSpcReduction="20000"/>
          </a:bodyPr>
          <a:lstStyle/>
          <a:p>
            <a:r>
              <a:rPr lang="en-US" sz="4400" dirty="0"/>
              <a:t>Atlas of the World’s Languages in Danger</a:t>
            </a:r>
            <a:endParaRPr lang="ru-RU" dirty="0"/>
          </a:p>
        </p:txBody>
      </p:sp>
      <p:sp>
        <p:nvSpPr>
          <p:cNvPr id="10" name="Текст 9">
            <a:extLst>
              <a:ext uri="{FF2B5EF4-FFF2-40B4-BE49-F238E27FC236}">
                <a16:creationId xmlns:a16="http://schemas.microsoft.com/office/drawing/2014/main" id="{631D8CAB-33A0-4094-87E1-8E142A537A5F}"/>
              </a:ext>
            </a:extLst>
          </p:cNvPr>
          <p:cNvSpPr>
            <a:spLocks noGrp="1"/>
          </p:cNvSpPr>
          <p:nvPr>
            <p:ph type="body" sz="quarter" idx="13"/>
          </p:nvPr>
        </p:nvSpPr>
        <p:spPr>
          <a:xfrm>
            <a:off x="8325985" y="2578608"/>
            <a:ext cx="3389252" cy="977848"/>
          </a:xfrm>
        </p:spPr>
        <p:txBody>
          <a:bodyPr rtlCol="0" anchor="t">
            <a:noAutofit/>
          </a:bodyPr>
          <a:lstStyle/>
          <a:p>
            <a:pPr rtl="0"/>
            <a:r>
              <a:rPr lang="ru-RU" sz="2400" dirty="0"/>
              <a:t>Список языков России и статусы их витальности</a:t>
            </a:r>
          </a:p>
        </p:txBody>
      </p:sp>
      <p:sp>
        <p:nvSpPr>
          <p:cNvPr id="4" name="Объект 3">
            <a:extLst>
              <a:ext uri="{FF2B5EF4-FFF2-40B4-BE49-F238E27FC236}">
                <a16:creationId xmlns:a16="http://schemas.microsoft.com/office/drawing/2014/main" id="{947F062E-956B-4680-B26F-D1CA5D55B048}"/>
              </a:ext>
            </a:extLst>
          </p:cNvPr>
          <p:cNvSpPr>
            <a:spLocks noGrp="1"/>
          </p:cNvSpPr>
          <p:nvPr>
            <p:ph sz="half" idx="2"/>
          </p:nvPr>
        </p:nvSpPr>
        <p:spPr>
          <a:xfrm>
            <a:off x="649224" y="3561121"/>
            <a:ext cx="3200400" cy="2900635"/>
          </a:xfrm>
        </p:spPr>
        <p:txBody>
          <a:bodyPr rtlCol="0">
            <a:normAutofit lnSpcReduction="10000"/>
          </a:bodyPr>
          <a:lstStyle/>
          <a:p>
            <a:pPr marL="0" indent="0" rtl="0">
              <a:buNone/>
            </a:pPr>
            <a:r>
              <a:rPr lang="en-US" sz="1800" b="1" dirty="0"/>
              <a:t>Stable</a:t>
            </a:r>
            <a:r>
              <a:rPr lang="en-US" sz="1800" dirty="0"/>
              <a:t> </a:t>
            </a:r>
          </a:p>
          <a:p>
            <a:pPr marL="0" indent="0" rtl="0">
              <a:buNone/>
            </a:pPr>
            <a:r>
              <a:rPr lang="en-US" sz="1800" dirty="0"/>
              <a:t>The language is not being sustained by formal institutions, but it is still the norm in the home and community that all children learn and use the language.</a:t>
            </a:r>
            <a:endParaRPr lang="ru-RU" sz="1800" dirty="0"/>
          </a:p>
        </p:txBody>
      </p:sp>
      <p:sp>
        <p:nvSpPr>
          <p:cNvPr id="6" name="Объект 5">
            <a:extLst>
              <a:ext uri="{FF2B5EF4-FFF2-40B4-BE49-F238E27FC236}">
                <a16:creationId xmlns:a16="http://schemas.microsoft.com/office/drawing/2014/main" id="{EB96A793-D0F5-4A04-98C7-588A051B5273}"/>
              </a:ext>
            </a:extLst>
          </p:cNvPr>
          <p:cNvSpPr>
            <a:spLocks noGrp="1"/>
          </p:cNvSpPr>
          <p:nvPr>
            <p:ph sz="quarter" idx="4"/>
          </p:nvPr>
        </p:nvSpPr>
        <p:spPr>
          <a:xfrm>
            <a:off x="4487247" y="3556456"/>
            <a:ext cx="3200400" cy="2850940"/>
          </a:xfrm>
        </p:spPr>
        <p:txBody>
          <a:bodyPr rtlCol="0">
            <a:normAutofit lnSpcReduction="10000"/>
          </a:bodyPr>
          <a:lstStyle/>
          <a:p>
            <a:pPr marL="0" indent="0" rtl="0">
              <a:buNone/>
            </a:pPr>
            <a:r>
              <a:rPr lang="en-US" sz="1800" b="1" dirty="0"/>
              <a:t>Vulnerable</a:t>
            </a:r>
            <a:r>
              <a:rPr lang="en-US" sz="1800" dirty="0"/>
              <a:t> </a:t>
            </a:r>
            <a:r>
              <a:rPr lang="en-US" sz="1800" b="1" dirty="0"/>
              <a:t>(4)</a:t>
            </a:r>
          </a:p>
          <a:p>
            <a:pPr marL="0" indent="0" rtl="0">
              <a:buNone/>
            </a:pPr>
            <a:r>
              <a:rPr lang="en-US" sz="1800" dirty="0"/>
              <a:t>Most, but not all, children or families of a particular community  speak their parental language as their first language, but this may be restricted to specific social domains (such as the home, where children interact with their parents and grandparents).</a:t>
            </a:r>
            <a:endParaRPr lang="ru-RU" sz="1800" dirty="0"/>
          </a:p>
        </p:txBody>
      </p:sp>
      <p:sp>
        <p:nvSpPr>
          <p:cNvPr id="11" name="Объект 10">
            <a:extLst>
              <a:ext uri="{FF2B5EF4-FFF2-40B4-BE49-F238E27FC236}">
                <a16:creationId xmlns:a16="http://schemas.microsoft.com/office/drawing/2014/main" id="{38401151-47ED-4A91-BB32-1E8E0B90F771}"/>
              </a:ext>
            </a:extLst>
          </p:cNvPr>
          <p:cNvSpPr>
            <a:spLocks noGrp="1"/>
          </p:cNvSpPr>
          <p:nvPr>
            <p:ph sz="quarter" idx="14"/>
          </p:nvPr>
        </p:nvSpPr>
        <p:spPr>
          <a:xfrm>
            <a:off x="8382000" y="3556456"/>
            <a:ext cx="3200400" cy="2900635"/>
          </a:xfrm>
        </p:spPr>
        <p:txBody>
          <a:bodyPr rtlCol="0">
            <a:normAutofit fontScale="62500" lnSpcReduction="20000"/>
          </a:bodyPr>
          <a:lstStyle/>
          <a:p>
            <a:pPr marL="0" indent="0" rtl="0">
              <a:buNone/>
            </a:pPr>
            <a:r>
              <a:rPr lang="ru-RU" sz="2900" b="1" dirty="0"/>
              <a:t>3В</a:t>
            </a:r>
            <a:r>
              <a:rPr lang="en-US" sz="2900" b="1" dirty="0"/>
              <a:t>. </a:t>
            </a:r>
            <a:r>
              <a:rPr lang="ru-RU" sz="2900" b="1" dirty="0"/>
              <a:t>Ограниченные городские</a:t>
            </a:r>
            <a:endParaRPr lang="en-US" sz="2900" b="1" dirty="0"/>
          </a:p>
          <a:p>
            <a:pPr marL="0" indent="0" rtl="0">
              <a:buNone/>
            </a:pPr>
            <a:r>
              <a:rPr lang="ru-RU" sz="2900" dirty="0"/>
              <a:t>Межпоколенческая передача сохраняется на значительной части ареала сообщества, часто также в городских условиях. Языковая инфраструктура хорошо развита, но язык функционально ограничен. Имеет статус государственного языка в Чеченской Республике</a:t>
            </a:r>
          </a:p>
          <a:p>
            <a:pPr marL="0" indent="0" rtl="0">
              <a:buNone/>
            </a:pPr>
            <a:endParaRPr lang="ru-RU" dirty="0"/>
          </a:p>
        </p:txBody>
      </p:sp>
      <p:sp>
        <p:nvSpPr>
          <p:cNvPr id="9" name="Номер слайда 8">
            <a:extLst>
              <a:ext uri="{FF2B5EF4-FFF2-40B4-BE49-F238E27FC236}">
                <a16:creationId xmlns:a16="http://schemas.microsoft.com/office/drawing/2014/main" id="{A7BA4FBA-41F9-41F5-88B7-F79D63F1C3E3}"/>
              </a:ext>
            </a:extLst>
          </p:cNvPr>
          <p:cNvSpPr>
            <a:spLocks noGrp="1"/>
          </p:cNvSpPr>
          <p:nvPr>
            <p:ph type="sldNum" sz="quarter" idx="12"/>
          </p:nvPr>
        </p:nvSpPr>
        <p:spPr/>
        <p:txBody>
          <a:bodyPr rtlCol="0"/>
          <a:lstStyle/>
          <a:p>
            <a:pPr rtl="0"/>
            <a:fld id="{2C18C1E5-FB55-42F5-BD6D-9CC153FCDBE6}" type="slidenum">
              <a:rPr lang="ru-RU" smtClean="0"/>
              <a:pPr rtl="0"/>
              <a:t>7</a:t>
            </a:fld>
            <a:endParaRPr lang="ru-RU"/>
          </a:p>
        </p:txBody>
      </p:sp>
      <p:sp>
        <p:nvSpPr>
          <p:cNvPr id="15" name="Текст 4">
            <a:extLst>
              <a:ext uri="{FF2B5EF4-FFF2-40B4-BE49-F238E27FC236}">
                <a16:creationId xmlns:a16="http://schemas.microsoft.com/office/drawing/2014/main" id="{3BA5EC48-6A75-4E77-18A4-7438D597CA28}"/>
              </a:ext>
            </a:extLst>
          </p:cNvPr>
          <p:cNvSpPr txBox="1">
            <a:spLocks/>
          </p:cNvSpPr>
          <p:nvPr/>
        </p:nvSpPr>
        <p:spPr>
          <a:xfrm>
            <a:off x="649224" y="2578608"/>
            <a:ext cx="3200400" cy="713232"/>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4100" b="0" kern="1200">
                <a:solidFill>
                  <a:schemeClr val="tx1"/>
                </a:solidFill>
                <a:latin typeface="Calibri" panose="020F0502020204030204" pitchFamily="34" charset="0"/>
                <a:ea typeface="+mn-ea"/>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1" kern="1200">
                <a:solidFill>
                  <a:schemeClr val="tx1"/>
                </a:solidFill>
                <a:latin typeface="Calibri" panose="020F0502020204030204" pitchFamily="34" charset="0"/>
                <a:ea typeface="+mn-ea"/>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1" kern="1200">
                <a:solidFill>
                  <a:schemeClr val="tx1"/>
                </a:solidFill>
                <a:latin typeface="Calibri" panose="020F0502020204030204" pitchFamily="34" charset="0"/>
                <a:ea typeface="+mn-ea"/>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Calibri" panose="020F0502020204030204" pitchFamily="34" charset="0"/>
                <a:ea typeface="+mn-ea"/>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Calibri" panose="020F050202020403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dirty="0" err="1"/>
              <a:t>Ethnologue</a:t>
            </a:r>
            <a:endParaRPr lang="ru-RU" sz="2400" dirty="0"/>
          </a:p>
        </p:txBody>
      </p:sp>
    </p:spTree>
    <p:extLst>
      <p:ext uri="{BB962C8B-B14F-4D97-AF65-F5344CB8AC3E}">
        <p14:creationId xmlns:p14="http://schemas.microsoft.com/office/powerpoint/2010/main" val="2708356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F811C2-A0CE-7555-7C71-E7FA00CD84AA}"/>
              </a:ext>
            </a:extLst>
          </p:cNvPr>
          <p:cNvSpPr>
            <a:spLocks noGrp="1"/>
          </p:cNvSpPr>
          <p:nvPr>
            <p:ph type="title"/>
          </p:nvPr>
        </p:nvSpPr>
        <p:spPr/>
        <p:txBody>
          <a:bodyPr/>
          <a:lstStyle/>
          <a:p>
            <a:pPr algn="ctr"/>
            <a:r>
              <a:rPr lang="ru-RU" dirty="0"/>
              <a:t>Сферы функционирования</a:t>
            </a:r>
          </a:p>
        </p:txBody>
      </p:sp>
      <p:sp>
        <p:nvSpPr>
          <p:cNvPr id="3" name="Объект 2">
            <a:extLst>
              <a:ext uri="{FF2B5EF4-FFF2-40B4-BE49-F238E27FC236}">
                <a16:creationId xmlns:a16="http://schemas.microsoft.com/office/drawing/2014/main" id="{8E68EC34-CC4A-AB2F-E4B7-6180C1825A0A}"/>
              </a:ext>
            </a:extLst>
          </p:cNvPr>
          <p:cNvSpPr>
            <a:spLocks noGrp="1"/>
          </p:cNvSpPr>
          <p:nvPr>
            <p:ph idx="1"/>
          </p:nvPr>
        </p:nvSpPr>
        <p:spPr>
          <a:xfrm>
            <a:off x="838200" y="1948688"/>
            <a:ext cx="10515600" cy="4544187"/>
          </a:xfrm>
        </p:spPr>
        <p:txBody>
          <a:bodyPr>
            <a:normAutofit fontScale="55000" lnSpcReduction="20000"/>
          </a:bodyPr>
          <a:lstStyle/>
          <a:p>
            <a:r>
              <a:rPr lang="ru-RU" dirty="0"/>
              <a:t>Семейно-бытовое общение</a:t>
            </a:r>
          </a:p>
          <a:p>
            <a:r>
              <a:rPr lang="ru-RU" dirty="0"/>
              <a:t>Образование (дошкольное, школьное)</a:t>
            </a:r>
          </a:p>
          <a:p>
            <a:r>
              <a:rPr lang="ru-RU" dirty="0"/>
              <a:t>Наука (статьи и доклады на конференциях)</a:t>
            </a:r>
          </a:p>
          <a:p>
            <a:r>
              <a:rPr lang="ru-RU" dirty="0"/>
              <a:t>Культура (в том числе театры и музеи)</a:t>
            </a:r>
          </a:p>
          <a:p>
            <a:r>
              <a:rPr lang="ru-RU" dirty="0"/>
              <a:t>Литература (художественные, публицистические, научно-популярные произведения)</a:t>
            </a:r>
          </a:p>
          <a:p>
            <a:r>
              <a:rPr lang="ru-RU" dirty="0"/>
              <a:t>СМИ (радио- и телепередачи, газеты, журналы)</a:t>
            </a:r>
          </a:p>
          <a:p>
            <a:r>
              <a:rPr lang="ru-RU" dirty="0"/>
              <a:t>Религия</a:t>
            </a:r>
          </a:p>
          <a:p>
            <a:r>
              <a:rPr lang="ru-RU" dirty="0"/>
              <a:t>Законодательство (Конституция Республики Чечня)</a:t>
            </a:r>
          </a:p>
          <a:p>
            <a:r>
              <a:rPr lang="ru-RU" dirty="0"/>
              <a:t>Административная деятельность (на чеченском языке используются улично-дорожные информационные указатели с названиями населенных пунктов, административных учреждений и т.д.)</a:t>
            </a:r>
          </a:p>
          <a:p>
            <a:r>
              <a:rPr lang="ru-RU" dirty="0"/>
              <a:t>Торговля и сфера обслуживания</a:t>
            </a:r>
          </a:p>
          <a:p>
            <a:r>
              <a:rPr lang="ru-RU" dirty="0"/>
              <a:t>Транспорт</a:t>
            </a:r>
          </a:p>
          <a:p>
            <a:r>
              <a:rPr lang="ru-RU" dirty="0"/>
              <a:t>Интернет (сайты, чаты и группы в соцсетях в Интернете, а также с 2024 г. Google Переводчик поддерживает чеченский язык; в Википедии существует раздел на чеченском языке — «</a:t>
            </a:r>
            <a:r>
              <a:rPr lang="ru-RU" dirty="0" err="1"/>
              <a:t>Нохчийн</a:t>
            </a:r>
            <a:r>
              <a:rPr lang="ru-RU" dirty="0"/>
              <a:t> </a:t>
            </a:r>
            <a:r>
              <a:rPr lang="ru-RU" dirty="0" err="1"/>
              <a:t>Википеди</a:t>
            </a:r>
            <a:r>
              <a:rPr lang="ru-RU" dirty="0"/>
              <a:t>»)</a:t>
            </a:r>
          </a:p>
        </p:txBody>
      </p:sp>
      <p:sp>
        <p:nvSpPr>
          <p:cNvPr id="6" name="Номер слайда 5">
            <a:extLst>
              <a:ext uri="{FF2B5EF4-FFF2-40B4-BE49-F238E27FC236}">
                <a16:creationId xmlns:a16="http://schemas.microsoft.com/office/drawing/2014/main" id="{B0580771-BA9D-5597-AAAD-05BA25072882}"/>
              </a:ext>
            </a:extLst>
          </p:cNvPr>
          <p:cNvSpPr>
            <a:spLocks noGrp="1"/>
          </p:cNvSpPr>
          <p:nvPr>
            <p:ph type="sldNum" sz="quarter" idx="12"/>
          </p:nvPr>
        </p:nvSpPr>
        <p:spPr/>
        <p:txBody>
          <a:bodyPr/>
          <a:lstStyle/>
          <a:p>
            <a:pPr rtl="0"/>
            <a:fld id="{2C18C1E5-FB55-42F5-BD6D-9CC153FCDBE6}" type="slidenum">
              <a:rPr lang="ru-RU" noProof="0" smtClean="0"/>
              <a:t>8</a:t>
            </a:fld>
            <a:endParaRPr lang="ru-RU" noProof="0"/>
          </a:p>
        </p:txBody>
      </p:sp>
      <p:pic>
        <p:nvPicPr>
          <p:cNvPr id="1026" name="Picture 2">
            <a:extLst>
              <a:ext uri="{FF2B5EF4-FFF2-40B4-BE49-F238E27FC236}">
                <a16:creationId xmlns:a16="http://schemas.microsoft.com/office/drawing/2014/main" id="{181B1170-BBF1-C8B8-9F20-5FC6FD425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4612" y="1948688"/>
            <a:ext cx="3143250"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163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92F095-8DE8-A7D4-E608-71D4E77485F7}"/>
              </a:ext>
            </a:extLst>
          </p:cNvPr>
          <p:cNvSpPr>
            <a:spLocks noGrp="1"/>
          </p:cNvSpPr>
          <p:nvPr>
            <p:ph type="title"/>
          </p:nvPr>
        </p:nvSpPr>
        <p:spPr/>
        <p:txBody>
          <a:bodyPr>
            <a:normAutofit fontScale="90000"/>
          </a:bodyPr>
          <a:lstStyle/>
          <a:p>
            <a:r>
              <a:rPr lang="ru-RU" dirty="0"/>
              <a:t>Лингвистическая характеристика</a:t>
            </a:r>
          </a:p>
        </p:txBody>
      </p:sp>
    </p:spTree>
    <p:extLst>
      <p:ext uri="{BB962C8B-B14F-4D97-AF65-F5344CB8AC3E}">
        <p14:creationId xmlns:p14="http://schemas.microsoft.com/office/powerpoint/2010/main" val="1600234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BD76E8-8EF9-9C66-8219-DC52968C551B}"/>
              </a:ext>
            </a:extLst>
          </p:cNvPr>
          <p:cNvSpPr>
            <a:spLocks noGrp="1"/>
          </p:cNvSpPr>
          <p:nvPr>
            <p:ph type="title"/>
          </p:nvPr>
        </p:nvSpPr>
        <p:spPr>
          <a:xfrm>
            <a:off x="2066544" y="1632856"/>
            <a:ext cx="8055864" cy="2353927"/>
          </a:xfrm>
        </p:spPr>
        <p:txBody>
          <a:bodyPr>
            <a:normAutofit fontScale="90000"/>
          </a:bodyPr>
          <a:lstStyle/>
          <a:p>
            <a:r>
              <a:rPr lang="ru-RU" dirty="0"/>
              <a:t>Фонетика  </a:t>
            </a:r>
            <a:br>
              <a:rPr lang="ru-RU" dirty="0"/>
            </a:br>
            <a:r>
              <a:rPr lang="ru-RU" dirty="0"/>
              <a:t>Фонология</a:t>
            </a:r>
          </a:p>
        </p:txBody>
      </p:sp>
    </p:spTree>
    <p:extLst>
      <p:ext uri="{BB962C8B-B14F-4D97-AF65-F5344CB8AC3E}">
        <p14:creationId xmlns:p14="http://schemas.microsoft.com/office/powerpoint/2010/main" val="3203830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1A062D-7143-B4A6-2857-F5315032A67F}"/>
              </a:ext>
            </a:extLst>
          </p:cNvPr>
          <p:cNvSpPr>
            <a:spLocks noGrp="1"/>
          </p:cNvSpPr>
          <p:nvPr>
            <p:ph type="title"/>
          </p:nvPr>
        </p:nvSpPr>
        <p:spPr/>
        <p:txBody>
          <a:bodyPr/>
          <a:lstStyle/>
          <a:p>
            <a:r>
              <a:rPr lang="ru-RU" dirty="0"/>
              <a:t>Согласные</a:t>
            </a:r>
          </a:p>
        </p:txBody>
      </p:sp>
      <p:sp>
        <p:nvSpPr>
          <p:cNvPr id="3" name="Объект 2">
            <a:extLst>
              <a:ext uri="{FF2B5EF4-FFF2-40B4-BE49-F238E27FC236}">
                <a16:creationId xmlns:a16="http://schemas.microsoft.com/office/drawing/2014/main" id="{5B382936-AF3D-CF39-94A1-55402EA47539}"/>
              </a:ext>
            </a:extLst>
          </p:cNvPr>
          <p:cNvSpPr>
            <a:spLocks noGrp="1"/>
          </p:cNvSpPr>
          <p:nvPr>
            <p:ph sz="half" idx="1"/>
          </p:nvPr>
        </p:nvSpPr>
        <p:spPr>
          <a:xfrm>
            <a:off x="838200" y="2304288"/>
            <a:ext cx="4402394" cy="4316406"/>
          </a:xfrm>
        </p:spPr>
        <p:txBody>
          <a:bodyPr>
            <a:noAutofit/>
          </a:bodyPr>
          <a:lstStyle/>
          <a:p>
            <a:r>
              <a:rPr lang="ru-RU" sz="1800" dirty="0"/>
              <a:t>Языки Кавказа имеют наибольшее количество звуков после языков Африки. В чеченском языке (по крайней мере в его стандартном литературном варианте) насчитывается </a:t>
            </a:r>
            <a:r>
              <a:rPr lang="ru-RU" sz="1800" b="1" dirty="0"/>
              <a:t>около 40 согласных звуков</a:t>
            </a:r>
            <a:r>
              <a:rPr lang="ru-RU" sz="1800" dirty="0"/>
              <a:t>. Однако консонантная система чеченского языка меньше, чем у абхазо-адыгских и дагестанских языков.</a:t>
            </a:r>
            <a:endParaRPr lang="en-US" sz="1800" dirty="0"/>
          </a:p>
          <a:p>
            <a:r>
              <a:rPr lang="ru-RU" sz="1800" dirty="0"/>
              <a:t>Интересно, что в позиции в начале слова </a:t>
            </a:r>
            <a:r>
              <a:rPr lang="ru-RU" sz="1800" dirty="0" err="1"/>
              <a:t>абруптивные</a:t>
            </a:r>
            <a:r>
              <a:rPr lang="ru-RU" sz="1800" dirty="0"/>
              <a:t> взрывные согласные произносятся с небольшим придыханием.</a:t>
            </a:r>
          </a:p>
        </p:txBody>
      </p:sp>
      <p:sp>
        <p:nvSpPr>
          <p:cNvPr id="7" name="Номер слайда 6">
            <a:extLst>
              <a:ext uri="{FF2B5EF4-FFF2-40B4-BE49-F238E27FC236}">
                <a16:creationId xmlns:a16="http://schemas.microsoft.com/office/drawing/2014/main" id="{68F4CB2D-108A-01EE-C8A0-6349D4AFE8E7}"/>
              </a:ext>
            </a:extLst>
          </p:cNvPr>
          <p:cNvSpPr>
            <a:spLocks noGrp="1"/>
          </p:cNvSpPr>
          <p:nvPr>
            <p:ph type="sldNum" sz="quarter" idx="12"/>
          </p:nvPr>
        </p:nvSpPr>
        <p:spPr/>
        <p:txBody>
          <a:bodyPr/>
          <a:lstStyle/>
          <a:p>
            <a:pPr rtl="0"/>
            <a:fld id="{2C18C1E5-FB55-42F5-BD6D-9CC153FCDBE6}" type="slidenum">
              <a:rPr lang="ru-RU" noProof="0" smtClean="0"/>
              <a:t>11</a:t>
            </a:fld>
            <a:endParaRPr lang="ru-RU" noProof="0"/>
          </a:p>
        </p:txBody>
      </p:sp>
      <p:pic>
        <p:nvPicPr>
          <p:cNvPr id="8" name="Объект 7" descr="Book page image">
            <a:extLst>
              <a:ext uri="{FF2B5EF4-FFF2-40B4-BE49-F238E27FC236}">
                <a16:creationId xmlns:a16="http://schemas.microsoft.com/office/drawing/2014/main" id="{D1D6B651-E749-C97E-4F5F-2483FEEBC735}"/>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0925" t="21200" r="11692" b="54086"/>
          <a:stretch/>
        </p:blipFill>
        <p:spPr bwMode="auto">
          <a:xfrm>
            <a:off x="5088270" y="2304288"/>
            <a:ext cx="6872736" cy="2842212"/>
          </a:xfrm>
          <a:prstGeom prst="rect">
            <a:avLst/>
          </a:prstGeom>
          <a:noFill/>
          <a:ln>
            <a:noFill/>
          </a:ln>
          <a:extLst>
            <a:ext uri="{53640926-AAD7-44D8-BBD7-CCE9431645EC}">
              <a14:shadowObscured xmlns:a14="http://schemas.microsoft.com/office/drawing/2010/main"/>
            </a:ext>
          </a:extLst>
        </p:spPr>
      </p:pic>
      <p:pic>
        <p:nvPicPr>
          <p:cNvPr id="9" name="Рисунок 8">
            <a:extLst>
              <a:ext uri="{FF2B5EF4-FFF2-40B4-BE49-F238E27FC236}">
                <a16:creationId xmlns:a16="http://schemas.microsoft.com/office/drawing/2014/main" id="{694E7F00-CB63-885A-379B-05AAF3FFE209}"/>
              </a:ext>
            </a:extLst>
          </p:cNvPr>
          <p:cNvPicPr>
            <a:picLocks noChangeAspect="1"/>
          </p:cNvPicPr>
          <p:nvPr/>
        </p:nvPicPr>
        <p:blipFill>
          <a:blip r:embed="rId3"/>
          <a:stretch>
            <a:fillRect/>
          </a:stretch>
        </p:blipFill>
        <p:spPr>
          <a:xfrm>
            <a:off x="6096000" y="5274097"/>
            <a:ext cx="2232845" cy="1447378"/>
          </a:xfrm>
          <a:prstGeom prst="rect">
            <a:avLst/>
          </a:prstGeom>
        </p:spPr>
      </p:pic>
    </p:spTree>
    <p:extLst>
      <p:ext uri="{BB962C8B-B14F-4D97-AF65-F5344CB8AC3E}">
        <p14:creationId xmlns:p14="http://schemas.microsoft.com/office/powerpoint/2010/main" val="867348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E2BB0D-A71A-9F83-911C-B3283BAB2358}"/>
              </a:ext>
            </a:extLst>
          </p:cNvPr>
          <p:cNvSpPr>
            <a:spLocks noGrp="1"/>
          </p:cNvSpPr>
          <p:nvPr>
            <p:ph type="title"/>
          </p:nvPr>
        </p:nvSpPr>
        <p:spPr>
          <a:xfrm>
            <a:off x="838200" y="365125"/>
            <a:ext cx="8567057" cy="1325563"/>
          </a:xfrm>
        </p:spPr>
        <p:txBody>
          <a:bodyPr/>
          <a:lstStyle/>
          <a:p>
            <a:r>
              <a:rPr lang="ru-RU" dirty="0"/>
              <a:t>Гласные</a:t>
            </a:r>
          </a:p>
        </p:txBody>
      </p:sp>
      <p:sp>
        <p:nvSpPr>
          <p:cNvPr id="3" name="Объект 2">
            <a:extLst>
              <a:ext uri="{FF2B5EF4-FFF2-40B4-BE49-F238E27FC236}">
                <a16:creationId xmlns:a16="http://schemas.microsoft.com/office/drawing/2014/main" id="{7B79AA9A-5001-9DEF-3495-D322A774DB1E}"/>
              </a:ext>
            </a:extLst>
          </p:cNvPr>
          <p:cNvSpPr>
            <a:spLocks noGrp="1"/>
          </p:cNvSpPr>
          <p:nvPr>
            <p:ph sz="half" idx="1"/>
          </p:nvPr>
        </p:nvSpPr>
        <p:spPr>
          <a:xfrm>
            <a:off x="634963" y="2085547"/>
            <a:ext cx="6446972" cy="4635927"/>
          </a:xfrm>
        </p:spPr>
        <p:txBody>
          <a:bodyPr>
            <a:noAutofit/>
          </a:bodyPr>
          <a:lstStyle/>
          <a:p>
            <a:pPr marL="0" indent="0">
              <a:buNone/>
            </a:pPr>
            <a:r>
              <a:rPr lang="ru-RU" sz="1300" b="0" i="0" dirty="0">
                <a:solidFill>
                  <a:srgbClr val="242F33"/>
                </a:solidFill>
                <a:effectLst/>
                <a:cs typeface="Calibri" panose="020F0502020204030204" pitchFamily="34" charset="0"/>
              </a:rPr>
              <a:t>В отличие от грузинского (имеющего только 5 гласных), убыхского (с 2 гласными) и других языков этого ареала, чеченский имеет </a:t>
            </a:r>
            <a:r>
              <a:rPr lang="ru-RU" sz="1300" b="1" i="0" dirty="0">
                <a:solidFill>
                  <a:srgbClr val="242F33"/>
                </a:solidFill>
                <a:effectLst/>
                <a:cs typeface="Calibri" panose="020F0502020204030204" pitchFamily="34" charset="0"/>
              </a:rPr>
              <a:t>26 гласных фонем </a:t>
            </a:r>
            <a:r>
              <a:rPr lang="ru-RU" sz="1300" b="0" i="0" dirty="0">
                <a:solidFill>
                  <a:srgbClr val="242F33"/>
                </a:solidFill>
                <a:effectLst/>
                <a:cs typeface="Calibri" panose="020F0502020204030204" pitchFamily="34" charset="0"/>
              </a:rPr>
              <a:t>или, в других источниках, даже больше. Согласно</a:t>
            </a:r>
            <a:r>
              <a:rPr lang="en-GB" sz="1300" b="0" i="0" dirty="0">
                <a:solidFill>
                  <a:srgbClr val="242F33"/>
                </a:solidFill>
                <a:effectLst/>
                <a:cs typeface="Calibri" panose="020F0502020204030204" pitchFamily="34" charset="0"/>
              </a:rPr>
              <a:t> A Grammar of Chechen</a:t>
            </a:r>
            <a:r>
              <a:rPr lang="ru-RU" sz="1300" b="0" i="0" dirty="0">
                <a:solidFill>
                  <a:srgbClr val="242F33"/>
                </a:solidFill>
                <a:effectLst/>
                <a:cs typeface="Calibri" panose="020F0502020204030204" pitchFamily="34" charset="0"/>
              </a:rPr>
              <a:t>, 8 гласных фонем формируют ядро ​​системы: /i /, /u /, /o /, /e /, /a /, /</a:t>
            </a:r>
            <a:r>
              <a:rPr lang="en-GB" sz="1300" b="0" i="0" dirty="0">
                <a:solidFill>
                  <a:srgbClr val="242F33"/>
                </a:solidFill>
                <a:effectLst/>
                <a:cs typeface="Calibri" panose="020F0502020204030204" pitchFamily="34" charset="0"/>
              </a:rPr>
              <a:t>æ</a:t>
            </a:r>
            <a:r>
              <a:rPr lang="ru-RU" sz="1300" b="0" i="0" dirty="0">
                <a:solidFill>
                  <a:srgbClr val="242F33"/>
                </a:solidFill>
                <a:effectLst/>
                <a:cs typeface="Calibri" panose="020F0502020204030204" pitchFamily="34" charset="0"/>
              </a:rPr>
              <a:t> /, /y /и /</a:t>
            </a:r>
            <a:r>
              <a:rPr lang="en-GB" sz="1300" b="0" i="0" dirty="0">
                <a:solidFill>
                  <a:srgbClr val="242F33"/>
                </a:solidFill>
                <a:effectLst/>
                <a:cs typeface="Calibri" panose="020F0502020204030204" pitchFamily="34" charset="0"/>
              </a:rPr>
              <a:t>ø</a:t>
            </a:r>
            <a:r>
              <a:rPr lang="ru-RU" sz="1300" b="0" i="0" dirty="0">
                <a:solidFill>
                  <a:srgbClr val="242F33"/>
                </a:solidFill>
                <a:effectLst/>
                <a:cs typeface="Calibri" panose="020F0502020204030204" pitchFamily="34" charset="0"/>
              </a:rPr>
              <a:t> /. </a:t>
            </a:r>
            <a:r>
              <a:rPr lang="ru-RU" sz="1300" b="0" i="0" dirty="0" err="1">
                <a:solidFill>
                  <a:srgbClr val="242F33"/>
                </a:solidFill>
                <a:effectLst/>
                <a:cs typeface="Calibri" panose="020F0502020204030204" pitchFamily="34" charset="0"/>
              </a:rPr>
              <a:t>Nichols</a:t>
            </a:r>
            <a:r>
              <a:rPr lang="ru-RU" sz="1300" b="0" i="0" dirty="0">
                <a:solidFill>
                  <a:srgbClr val="242F33"/>
                </a:solidFill>
                <a:effectLst/>
                <a:cs typeface="Calibri" panose="020F0502020204030204" pitchFamily="34" charset="0"/>
              </a:rPr>
              <a:t> 1997 утверждает, что из этих 8 фонем 5 из них являются основными: /i /, /o /, /a /, /e /и /u /. </a:t>
            </a:r>
          </a:p>
          <a:p>
            <a:pPr marL="0" indent="0">
              <a:buNone/>
            </a:pPr>
            <a:r>
              <a:rPr lang="ru-RU" sz="1300" dirty="0" err="1">
                <a:solidFill>
                  <a:srgbClr val="242F33"/>
                </a:solidFill>
                <a:cs typeface="Calibri" panose="020F0502020204030204" pitchFamily="34" charset="0"/>
              </a:rPr>
              <a:t>Дешериева</a:t>
            </a:r>
            <a:r>
              <a:rPr lang="ru-RU" sz="1300" dirty="0">
                <a:solidFill>
                  <a:srgbClr val="242F33"/>
                </a:solidFill>
                <a:cs typeface="Calibri" panose="020F0502020204030204" pitchFamily="34" charset="0"/>
              </a:rPr>
              <a:t>, 1965 же выделяет </a:t>
            </a:r>
            <a:r>
              <a:rPr lang="ru-RU" sz="1300" b="1" dirty="0">
                <a:solidFill>
                  <a:srgbClr val="242F33"/>
                </a:solidFill>
                <a:cs typeface="Calibri" panose="020F0502020204030204" pitchFamily="34" charset="0"/>
              </a:rPr>
              <a:t>15 монофтонгов</a:t>
            </a:r>
            <a:r>
              <a:rPr lang="ru-RU" sz="1300" dirty="0">
                <a:solidFill>
                  <a:srgbClr val="242F33"/>
                </a:solidFill>
                <a:cs typeface="Calibri" panose="020F0502020204030204" pitchFamily="34" charset="0"/>
              </a:rPr>
              <a:t>, </a:t>
            </a:r>
            <a:r>
              <a:rPr lang="ru-RU" sz="1300" b="1" dirty="0">
                <a:solidFill>
                  <a:srgbClr val="242F33"/>
                </a:solidFill>
                <a:cs typeface="Calibri" panose="020F0502020204030204" pitchFamily="34" charset="0"/>
              </a:rPr>
              <a:t>15 дифтонгов </a:t>
            </a:r>
            <a:r>
              <a:rPr lang="ru-RU" sz="1300" dirty="0">
                <a:solidFill>
                  <a:srgbClr val="242F33"/>
                </a:solidFill>
                <a:cs typeface="Calibri" panose="020F0502020204030204" pitchFamily="34" charset="0"/>
              </a:rPr>
              <a:t>и </a:t>
            </a:r>
            <a:r>
              <a:rPr lang="ru-RU" sz="1300" b="1" dirty="0">
                <a:solidFill>
                  <a:srgbClr val="242F33"/>
                </a:solidFill>
                <a:cs typeface="Calibri" panose="020F0502020204030204" pitchFamily="34" charset="0"/>
              </a:rPr>
              <a:t>4 трифтонга</a:t>
            </a:r>
            <a:r>
              <a:rPr lang="ru-RU" sz="1300" dirty="0">
                <a:solidFill>
                  <a:srgbClr val="242F33"/>
                </a:solidFill>
                <a:cs typeface="Calibri" panose="020F0502020204030204" pitchFamily="34" charset="0"/>
              </a:rPr>
              <a:t>. Столь сложную вокалическую систему она объясняет несколькими факторами:</a:t>
            </a:r>
            <a:endParaRPr lang="ru-RU" sz="1300" b="0" i="0" dirty="0">
              <a:solidFill>
                <a:srgbClr val="242F33"/>
              </a:solidFill>
              <a:effectLst/>
              <a:cs typeface="Calibri" panose="020F0502020204030204" pitchFamily="34" charset="0"/>
            </a:endParaRPr>
          </a:p>
          <a:p>
            <a:r>
              <a:rPr lang="ru-RU" sz="1300" b="0" i="0" dirty="0">
                <a:solidFill>
                  <a:srgbClr val="242F33"/>
                </a:solidFill>
                <a:effectLst/>
                <a:cs typeface="Calibri" panose="020F0502020204030204" pitchFamily="34" charset="0"/>
              </a:rPr>
              <a:t>Фонематическое противопоставление гласных по долготе и краткости: [са̄] 'прибыль' - [са] 'душа'; [дӣ] 'убил' - [ди] 'сделал'; [</a:t>
            </a:r>
            <a:r>
              <a:rPr lang="ru-RU" sz="1300" b="0" i="0" dirty="0" err="1">
                <a:solidFill>
                  <a:srgbClr val="242F33"/>
                </a:solidFill>
                <a:effectLst/>
                <a:cs typeface="Calibri" panose="020F0502020204030204" pitchFamily="34" charset="0"/>
              </a:rPr>
              <a:t>ве̄ли</a:t>
            </a:r>
            <a:r>
              <a:rPr lang="ru-RU" sz="1300" b="0" i="0" dirty="0">
                <a:solidFill>
                  <a:srgbClr val="242F33"/>
                </a:solidFill>
                <a:effectLst/>
                <a:cs typeface="Calibri" panose="020F0502020204030204" pitchFamily="34" charset="0"/>
              </a:rPr>
              <a:t>] 'вышел' - [вели] 'умер'; [шӯ] 'подъем, возвышенность' - [шу] 'вы' и др.</a:t>
            </a:r>
            <a:endParaRPr lang="ru-RU" sz="1300" dirty="0">
              <a:solidFill>
                <a:srgbClr val="242F33"/>
              </a:solidFill>
              <a:cs typeface="Calibri" panose="020F0502020204030204" pitchFamily="34" charset="0"/>
            </a:endParaRPr>
          </a:p>
          <a:p>
            <a:r>
              <a:rPr lang="ru-RU" sz="1300" b="0" i="0" dirty="0">
                <a:solidFill>
                  <a:srgbClr val="242F33"/>
                </a:solidFill>
                <a:effectLst/>
                <a:cs typeface="Calibri" panose="020F0502020204030204" pitchFamily="34" charset="0"/>
              </a:rPr>
              <a:t>Фонематическое противопоставление открытых и закрытых гласных: [</a:t>
            </a:r>
            <a:r>
              <a:rPr lang="ru-RU" sz="1300" b="0" i="0" dirty="0" err="1">
                <a:solidFill>
                  <a:srgbClr val="242F33"/>
                </a:solidFill>
                <a:effectLst/>
                <a:cs typeface="Calibri" panose="020F0502020204030204" pitchFamily="34" charset="0"/>
              </a:rPr>
              <a:t>гӀӑш</a:t>
            </a:r>
            <a:r>
              <a:rPr lang="ru-RU" sz="1300" b="0" i="0" dirty="0">
                <a:solidFill>
                  <a:srgbClr val="242F33"/>
                </a:solidFill>
                <a:effectLst/>
                <a:cs typeface="Calibri" panose="020F0502020204030204" pitchFamily="34" charset="0"/>
              </a:rPr>
              <a:t>] 'пешком' - [</a:t>
            </a:r>
            <a:r>
              <a:rPr lang="ru-RU" sz="1300" b="0" i="0" dirty="0" err="1">
                <a:solidFill>
                  <a:srgbClr val="242F33"/>
                </a:solidFill>
                <a:effectLst/>
                <a:cs typeface="Calibri" panose="020F0502020204030204" pitchFamily="34" charset="0"/>
              </a:rPr>
              <a:t>гӀа̑ш</a:t>
            </a:r>
            <a:r>
              <a:rPr lang="ru-RU" sz="1300" b="0" i="0" dirty="0">
                <a:solidFill>
                  <a:srgbClr val="242F33"/>
                </a:solidFill>
                <a:effectLst/>
                <a:cs typeface="Calibri" panose="020F0502020204030204" pitchFamily="34" charset="0"/>
              </a:rPr>
              <a:t>] 'листья'; [</a:t>
            </a:r>
            <a:r>
              <a:rPr lang="ru-RU" sz="1300" b="0" i="0" dirty="0" err="1">
                <a:solidFill>
                  <a:srgbClr val="242F33"/>
                </a:solidFill>
                <a:effectLst/>
                <a:cs typeface="Calibri" panose="020F0502020204030204" pitchFamily="34" charset="0"/>
              </a:rPr>
              <a:t>бо̆хку</a:t>
            </a:r>
            <a:r>
              <a:rPr lang="ru-RU" sz="1300" b="0" i="0" dirty="0">
                <a:solidFill>
                  <a:srgbClr val="242F33"/>
                </a:solidFill>
                <a:effectLst/>
                <a:cs typeface="Calibri" panose="020F0502020204030204" pitchFamily="34" charset="0"/>
              </a:rPr>
              <a:t>] 'пребывать, находиться в чем-то' - [</a:t>
            </a:r>
            <a:r>
              <a:rPr lang="ru-RU" sz="1300" b="0" i="0" dirty="0" err="1">
                <a:solidFill>
                  <a:srgbClr val="242F33"/>
                </a:solidFill>
                <a:effectLst/>
                <a:cs typeface="Calibri" panose="020F0502020204030204" pitchFamily="34" charset="0"/>
              </a:rPr>
              <a:t>бо̑хку</a:t>
            </a:r>
            <a:r>
              <a:rPr lang="ru-RU" sz="1300" b="0" i="0" dirty="0">
                <a:solidFill>
                  <a:srgbClr val="242F33"/>
                </a:solidFill>
                <a:effectLst/>
                <a:cs typeface="Calibri" panose="020F0502020204030204" pitchFamily="34" charset="0"/>
              </a:rPr>
              <a:t>] 'кладут' и др.</a:t>
            </a:r>
            <a:endParaRPr lang="ru-RU" sz="1300" dirty="0">
              <a:solidFill>
                <a:srgbClr val="242F33"/>
              </a:solidFill>
              <a:cs typeface="Calibri" panose="020F0502020204030204" pitchFamily="34" charset="0"/>
            </a:endParaRPr>
          </a:p>
          <a:p>
            <a:r>
              <a:rPr lang="ru-RU" sz="1300" b="0" i="0" dirty="0">
                <a:solidFill>
                  <a:srgbClr val="242F33"/>
                </a:solidFill>
                <a:effectLst/>
                <a:cs typeface="Calibri" panose="020F0502020204030204" pitchFamily="34" charset="0"/>
              </a:rPr>
              <a:t>Наличие большого числа дифтонгов, образовавшихся преимущественно сочетанием гласных звуков с сонантами в (w), й (и): [ай], [</a:t>
            </a:r>
            <a:r>
              <a:rPr lang="ru-RU" sz="1300" b="0" i="0" dirty="0" err="1">
                <a:solidFill>
                  <a:srgbClr val="242F33"/>
                </a:solidFill>
                <a:effectLst/>
                <a:cs typeface="Calibri" panose="020F0502020204030204" pitchFamily="34" charset="0"/>
              </a:rPr>
              <a:t>ий</a:t>
            </a:r>
            <a:r>
              <a:rPr lang="ru-RU" sz="1300" b="0" i="0" dirty="0">
                <a:solidFill>
                  <a:srgbClr val="242F33"/>
                </a:solidFill>
                <a:effectLst/>
                <a:cs typeface="Calibri" panose="020F0502020204030204" pitchFamily="34" charset="0"/>
              </a:rPr>
              <a:t>], [ой], [уй], [ев], [</a:t>
            </a:r>
            <a:r>
              <a:rPr lang="ru-RU" sz="1300" b="0" i="0" dirty="0" err="1">
                <a:solidFill>
                  <a:srgbClr val="242F33"/>
                </a:solidFill>
                <a:effectLst/>
                <a:cs typeface="Calibri" panose="020F0502020204030204" pitchFamily="34" charset="0"/>
              </a:rPr>
              <a:t>ов</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ӣе</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ие</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ӯо</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уо</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уьй</a:t>
            </a:r>
            <a:r>
              <a:rPr lang="ru-RU" sz="1300" b="0" i="0" dirty="0">
                <a:solidFill>
                  <a:srgbClr val="242F33"/>
                </a:solidFill>
                <a:effectLst/>
                <a:cs typeface="Calibri" panose="020F0502020204030204" pitchFamily="34" charset="0"/>
              </a:rPr>
              <a:t>] и др.</a:t>
            </a:r>
            <a:endParaRPr lang="ru-RU" sz="1300" dirty="0">
              <a:solidFill>
                <a:srgbClr val="242F33"/>
              </a:solidFill>
              <a:cs typeface="Calibri" panose="020F0502020204030204" pitchFamily="34" charset="0"/>
            </a:endParaRPr>
          </a:p>
          <a:p>
            <a:r>
              <a:rPr lang="ru-RU" sz="1300" b="0" i="0" dirty="0">
                <a:solidFill>
                  <a:srgbClr val="242F33"/>
                </a:solidFill>
                <a:effectLst/>
                <a:cs typeface="Calibri" panose="020F0502020204030204" pitchFamily="34" charset="0"/>
              </a:rPr>
              <a:t>Наличие монофтонгов и дифтонгов переднего ряда: [</a:t>
            </a:r>
            <a:r>
              <a:rPr lang="ru-RU" sz="1300" b="0" i="0" dirty="0" err="1">
                <a:solidFill>
                  <a:srgbClr val="242F33"/>
                </a:solidFill>
                <a:effectLst/>
                <a:cs typeface="Calibri" panose="020F0502020204030204" pitchFamily="34" charset="0"/>
              </a:rPr>
              <a:t>аь</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оь</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о̄ь</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уь</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ӯь</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уоь</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ӯо̄ь</a:t>
            </a:r>
            <a:r>
              <a:rPr lang="ru-RU" sz="1300" b="0" i="0" dirty="0">
                <a:solidFill>
                  <a:srgbClr val="242F33"/>
                </a:solidFill>
                <a:effectLst/>
                <a:cs typeface="Calibri" panose="020F0502020204030204" pitchFamily="34" charset="0"/>
              </a:rPr>
              <a:t>̄], [</a:t>
            </a:r>
            <a:r>
              <a:rPr lang="ru-RU" sz="1300" b="0" i="0" dirty="0" err="1">
                <a:solidFill>
                  <a:srgbClr val="242F33"/>
                </a:solidFill>
                <a:effectLst/>
                <a:cs typeface="Calibri" panose="020F0502020204030204" pitchFamily="34" charset="0"/>
              </a:rPr>
              <a:t>аьй</a:t>
            </a:r>
            <a:r>
              <a:rPr lang="ru-RU" sz="1300" b="0" i="0" dirty="0">
                <a:solidFill>
                  <a:srgbClr val="242F33"/>
                </a:solidFill>
                <a:effectLst/>
                <a:cs typeface="Calibri" panose="020F0502020204030204" pitchFamily="34" charset="0"/>
              </a:rPr>
              <a:t>].</a:t>
            </a:r>
            <a:endParaRPr lang="ru-RU" sz="1300" dirty="0">
              <a:cs typeface="Calibri" panose="020F0502020204030204" pitchFamily="34" charset="0"/>
            </a:endParaRPr>
          </a:p>
        </p:txBody>
      </p:sp>
      <p:sp>
        <p:nvSpPr>
          <p:cNvPr id="7" name="Номер слайда 6">
            <a:extLst>
              <a:ext uri="{FF2B5EF4-FFF2-40B4-BE49-F238E27FC236}">
                <a16:creationId xmlns:a16="http://schemas.microsoft.com/office/drawing/2014/main" id="{1191F98E-2B04-ADFA-3235-CC86B6FEBBE6}"/>
              </a:ext>
            </a:extLst>
          </p:cNvPr>
          <p:cNvSpPr>
            <a:spLocks noGrp="1"/>
          </p:cNvSpPr>
          <p:nvPr>
            <p:ph type="sldNum" sz="quarter" idx="12"/>
          </p:nvPr>
        </p:nvSpPr>
        <p:spPr/>
        <p:txBody>
          <a:bodyPr/>
          <a:lstStyle/>
          <a:p>
            <a:pPr rtl="0"/>
            <a:fld id="{2C18C1E5-FB55-42F5-BD6D-9CC153FCDBE6}" type="slidenum">
              <a:rPr lang="ru-RU" noProof="0" smtClean="0"/>
              <a:t>12</a:t>
            </a:fld>
            <a:endParaRPr lang="ru-RU" noProof="0"/>
          </a:p>
        </p:txBody>
      </p:sp>
      <p:pic>
        <p:nvPicPr>
          <p:cNvPr id="8" name="Объект 7" descr="Book page image">
            <a:extLst>
              <a:ext uri="{FF2B5EF4-FFF2-40B4-BE49-F238E27FC236}">
                <a16:creationId xmlns:a16="http://schemas.microsoft.com/office/drawing/2014/main" id="{969D9147-3472-62E8-F5CF-9F95699A2691}"/>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4373" t="40897" r="18438" b="29862"/>
          <a:stretch/>
        </p:blipFill>
        <p:spPr bwMode="auto">
          <a:xfrm>
            <a:off x="7423186" y="136525"/>
            <a:ext cx="4768814" cy="3157309"/>
          </a:xfrm>
          <a:prstGeom prst="rect">
            <a:avLst/>
          </a:prstGeom>
          <a:noFill/>
          <a:ln>
            <a:noFill/>
          </a:ln>
          <a:extLst>
            <a:ext uri="{53640926-AAD7-44D8-BBD7-CCE9431645EC}">
              <a14:shadowObscured xmlns:a14="http://schemas.microsoft.com/office/drawing/2010/main"/>
            </a:ext>
          </a:extLst>
        </p:spPr>
      </p:pic>
      <p:pic>
        <p:nvPicPr>
          <p:cNvPr id="10" name="Рисунок 9">
            <a:extLst>
              <a:ext uri="{FF2B5EF4-FFF2-40B4-BE49-F238E27FC236}">
                <a16:creationId xmlns:a16="http://schemas.microsoft.com/office/drawing/2014/main" id="{7E4131A1-C866-E4E2-94D9-F20C21FB63FA}"/>
              </a:ext>
            </a:extLst>
          </p:cNvPr>
          <p:cNvPicPr>
            <a:picLocks noChangeAspect="1"/>
          </p:cNvPicPr>
          <p:nvPr/>
        </p:nvPicPr>
        <p:blipFill>
          <a:blip r:embed="rId4"/>
          <a:stretch>
            <a:fillRect/>
          </a:stretch>
        </p:blipFill>
        <p:spPr>
          <a:xfrm>
            <a:off x="6987440" y="3293834"/>
            <a:ext cx="4972050" cy="3124200"/>
          </a:xfrm>
          <a:prstGeom prst="rect">
            <a:avLst/>
          </a:prstGeom>
        </p:spPr>
      </p:pic>
    </p:spTree>
    <p:extLst>
      <p:ext uri="{BB962C8B-B14F-4D97-AF65-F5344CB8AC3E}">
        <p14:creationId xmlns:p14="http://schemas.microsoft.com/office/powerpoint/2010/main" val="1141056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196330-7166-6FB8-0B0C-94C26B2A3C97}"/>
              </a:ext>
            </a:extLst>
          </p:cNvPr>
          <p:cNvSpPr>
            <a:spLocks noGrp="1"/>
          </p:cNvSpPr>
          <p:nvPr>
            <p:ph type="title"/>
          </p:nvPr>
        </p:nvSpPr>
        <p:spPr/>
        <p:txBody>
          <a:bodyPr/>
          <a:lstStyle/>
          <a:p>
            <a:r>
              <a:rPr lang="ru-RU" dirty="0"/>
              <a:t>Слог</a:t>
            </a:r>
          </a:p>
        </p:txBody>
      </p:sp>
      <p:sp>
        <p:nvSpPr>
          <p:cNvPr id="3" name="Объект 2">
            <a:extLst>
              <a:ext uri="{FF2B5EF4-FFF2-40B4-BE49-F238E27FC236}">
                <a16:creationId xmlns:a16="http://schemas.microsoft.com/office/drawing/2014/main" id="{98DA67D8-0151-DB8F-B219-D1176123136E}"/>
              </a:ext>
            </a:extLst>
          </p:cNvPr>
          <p:cNvSpPr>
            <a:spLocks noGrp="1"/>
          </p:cNvSpPr>
          <p:nvPr>
            <p:ph sz="half" idx="1"/>
          </p:nvPr>
        </p:nvSpPr>
        <p:spPr/>
        <p:txBody>
          <a:bodyPr>
            <a:normAutofit/>
          </a:bodyPr>
          <a:lstStyle/>
          <a:p>
            <a:r>
              <a:rPr lang="ru-RU" dirty="0"/>
              <a:t>Структура слога чеченского языка позволяет максимально CCVC, но слоги CV и CVC наиболее распространенные. Кластеры согласных многочисленны в чеченском в</a:t>
            </a:r>
            <a:r>
              <a:rPr lang="fr-CA" dirty="0"/>
              <a:t> </a:t>
            </a:r>
            <a:r>
              <a:rPr lang="ru-RU" dirty="0"/>
              <a:t>позициях </a:t>
            </a:r>
            <a:r>
              <a:rPr lang="en-US" dirty="0"/>
              <a:t>w</a:t>
            </a:r>
            <a:r>
              <a:rPr lang="ru-RU" dirty="0" err="1"/>
              <a:t>ord-internal</a:t>
            </a:r>
            <a:r>
              <a:rPr lang="ru-RU" dirty="0"/>
              <a:t>, а также</a:t>
            </a:r>
            <a:r>
              <a:rPr lang="en-US" dirty="0"/>
              <a:t> word-final</a:t>
            </a:r>
            <a:r>
              <a:rPr lang="ru-RU" dirty="0"/>
              <a:t>.</a:t>
            </a:r>
          </a:p>
        </p:txBody>
      </p:sp>
      <p:sp>
        <p:nvSpPr>
          <p:cNvPr id="4" name="Объект 3">
            <a:extLst>
              <a:ext uri="{FF2B5EF4-FFF2-40B4-BE49-F238E27FC236}">
                <a16:creationId xmlns:a16="http://schemas.microsoft.com/office/drawing/2014/main" id="{CD89EA95-E7AE-3C3B-3CB1-9D45278FC25D}"/>
              </a:ext>
            </a:extLst>
          </p:cNvPr>
          <p:cNvSpPr>
            <a:spLocks noGrp="1"/>
          </p:cNvSpPr>
          <p:nvPr>
            <p:ph sz="half" idx="2"/>
          </p:nvPr>
        </p:nvSpPr>
        <p:spPr/>
        <p:txBody>
          <a:bodyPr>
            <a:normAutofit/>
          </a:bodyPr>
          <a:lstStyle/>
          <a:p>
            <a:r>
              <a:rPr lang="ru-RU" dirty="0"/>
              <a:t>Чеченские гласные реализуются по-разному в зависимости от открытого или закрытого типа слога и положения гласного в данном слове ( то есть в </a:t>
            </a:r>
            <a:r>
              <a:rPr lang="en-US" dirty="0"/>
              <a:t>word-final </a:t>
            </a:r>
            <a:r>
              <a:rPr lang="ru-RU" dirty="0"/>
              <a:t>или в другом месте). </a:t>
            </a:r>
          </a:p>
        </p:txBody>
      </p:sp>
      <p:sp>
        <p:nvSpPr>
          <p:cNvPr id="7" name="Номер слайда 6">
            <a:extLst>
              <a:ext uri="{FF2B5EF4-FFF2-40B4-BE49-F238E27FC236}">
                <a16:creationId xmlns:a16="http://schemas.microsoft.com/office/drawing/2014/main" id="{0D82B756-FDB0-3785-96FD-618E7C6126E1}"/>
              </a:ext>
            </a:extLst>
          </p:cNvPr>
          <p:cNvSpPr>
            <a:spLocks noGrp="1"/>
          </p:cNvSpPr>
          <p:nvPr>
            <p:ph type="sldNum" sz="quarter" idx="12"/>
          </p:nvPr>
        </p:nvSpPr>
        <p:spPr/>
        <p:txBody>
          <a:bodyPr/>
          <a:lstStyle/>
          <a:p>
            <a:pPr rtl="0"/>
            <a:fld id="{2C18C1E5-FB55-42F5-BD6D-9CC153FCDBE6}" type="slidenum">
              <a:rPr lang="ru-RU" noProof="0" smtClean="0"/>
              <a:t>13</a:t>
            </a:fld>
            <a:endParaRPr lang="ru-RU" noProof="0"/>
          </a:p>
        </p:txBody>
      </p:sp>
    </p:spTree>
    <p:extLst>
      <p:ext uri="{BB962C8B-B14F-4D97-AF65-F5344CB8AC3E}">
        <p14:creationId xmlns:p14="http://schemas.microsoft.com/office/powerpoint/2010/main" val="1363833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12692E-9BD1-C22E-3300-9F1D72B9267D}"/>
              </a:ext>
            </a:extLst>
          </p:cNvPr>
          <p:cNvSpPr>
            <a:spLocks noGrp="1"/>
          </p:cNvSpPr>
          <p:nvPr>
            <p:ph type="title"/>
          </p:nvPr>
        </p:nvSpPr>
        <p:spPr/>
        <p:txBody>
          <a:bodyPr/>
          <a:lstStyle/>
          <a:p>
            <a:r>
              <a:rPr lang="ru-RU" dirty="0"/>
              <a:t>Ударение</a:t>
            </a:r>
          </a:p>
        </p:txBody>
      </p:sp>
      <p:sp>
        <p:nvSpPr>
          <p:cNvPr id="3" name="Объект 2">
            <a:extLst>
              <a:ext uri="{FF2B5EF4-FFF2-40B4-BE49-F238E27FC236}">
                <a16:creationId xmlns:a16="http://schemas.microsoft.com/office/drawing/2014/main" id="{C582B246-F6EC-E855-9095-E7D5BB5B4EE2}"/>
              </a:ext>
            </a:extLst>
          </p:cNvPr>
          <p:cNvSpPr>
            <a:spLocks noGrp="1"/>
          </p:cNvSpPr>
          <p:nvPr>
            <p:ph idx="1"/>
          </p:nvPr>
        </p:nvSpPr>
        <p:spPr/>
        <p:txBody>
          <a:bodyPr/>
          <a:lstStyle/>
          <a:p>
            <a:r>
              <a:rPr lang="ru-RU" dirty="0"/>
              <a:t>Чеченское ударение в основном </a:t>
            </a:r>
            <a:r>
              <a:rPr lang="ru-RU" b="1" dirty="0"/>
              <a:t>фиксируется на первом слоге </a:t>
            </a:r>
            <a:r>
              <a:rPr lang="ru-RU" dirty="0"/>
              <a:t>фонологического слова. Ударение в чеченском часто реализуется путем поднятия тона на ударном слоге, а не увеличением интенсивности гласного.</a:t>
            </a:r>
          </a:p>
        </p:txBody>
      </p:sp>
      <p:sp>
        <p:nvSpPr>
          <p:cNvPr id="6" name="Номер слайда 5">
            <a:extLst>
              <a:ext uri="{FF2B5EF4-FFF2-40B4-BE49-F238E27FC236}">
                <a16:creationId xmlns:a16="http://schemas.microsoft.com/office/drawing/2014/main" id="{174D03AA-CA57-2682-C02D-F80809762DFD}"/>
              </a:ext>
            </a:extLst>
          </p:cNvPr>
          <p:cNvSpPr>
            <a:spLocks noGrp="1"/>
          </p:cNvSpPr>
          <p:nvPr>
            <p:ph type="sldNum" sz="quarter" idx="12"/>
          </p:nvPr>
        </p:nvSpPr>
        <p:spPr/>
        <p:txBody>
          <a:bodyPr/>
          <a:lstStyle/>
          <a:p>
            <a:pPr rtl="0"/>
            <a:fld id="{2C18C1E5-FB55-42F5-BD6D-9CC153FCDBE6}" type="slidenum">
              <a:rPr lang="ru-RU" noProof="0" smtClean="0"/>
              <a:pPr rtl="0"/>
              <a:t>14</a:t>
            </a:fld>
            <a:endParaRPr lang="ru-RU" noProof="0"/>
          </a:p>
        </p:txBody>
      </p:sp>
    </p:spTree>
    <p:extLst>
      <p:ext uri="{BB962C8B-B14F-4D97-AF65-F5344CB8AC3E}">
        <p14:creationId xmlns:p14="http://schemas.microsoft.com/office/powerpoint/2010/main" val="35401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1DDD95-DC0A-9821-72A0-166438D08FF2}"/>
              </a:ext>
            </a:extLst>
          </p:cNvPr>
          <p:cNvSpPr>
            <a:spLocks noGrp="1"/>
          </p:cNvSpPr>
          <p:nvPr>
            <p:ph type="title"/>
          </p:nvPr>
        </p:nvSpPr>
        <p:spPr/>
        <p:txBody>
          <a:bodyPr>
            <a:noAutofit/>
          </a:bodyPr>
          <a:lstStyle/>
          <a:p>
            <a:r>
              <a:rPr lang="ru-RU" sz="5400" dirty="0"/>
              <a:t>Основные фонетические процессы</a:t>
            </a:r>
          </a:p>
        </p:txBody>
      </p:sp>
      <p:sp>
        <p:nvSpPr>
          <p:cNvPr id="3" name="Объект 2">
            <a:extLst>
              <a:ext uri="{FF2B5EF4-FFF2-40B4-BE49-F238E27FC236}">
                <a16:creationId xmlns:a16="http://schemas.microsoft.com/office/drawing/2014/main" id="{1E401B2A-0DE4-3E6B-7B1E-3B5993C5C668}"/>
              </a:ext>
            </a:extLst>
          </p:cNvPr>
          <p:cNvSpPr>
            <a:spLocks noGrp="1"/>
          </p:cNvSpPr>
          <p:nvPr>
            <p:ph idx="1"/>
          </p:nvPr>
        </p:nvSpPr>
        <p:spPr/>
        <p:txBody>
          <a:bodyPr>
            <a:normAutofit fontScale="77500" lnSpcReduction="20000"/>
          </a:bodyPr>
          <a:lstStyle/>
          <a:p>
            <a:r>
              <a:rPr lang="ru-RU" b="0" i="0" dirty="0">
                <a:solidFill>
                  <a:srgbClr val="000000"/>
                </a:solidFill>
                <a:effectLst/>
                <a:latin typeface="Times New Roman" panose="02020603050405020304" pitchFamily="18" charset="0"/>
              </a:rPr>
              <a:t>прогрессивная ассимиляция: </a:t>
            </a:r>
            <a:r>
              <a:rPr lang="ru-RU" b="0" i="1" dirty="0">
                <a:solidFill>
                  <a:srgbClr val="000000"/>
                </a:solidFill>
                <a:effectLst/>
                <a:latin typeface="Times New Roman" panose="02020603050405020304" pitchFamily="18" charset="0"/>
              </a:rPr>
              <a:t>ала</a:t>
            </a:r>
            <a:r>
              <a:rPr lang="ru-RU" b="0" i="0" dirty="0">
                <a:solidFill>
                  <a:srgbClr val="000000"/>
                </a:solidFill>
                <a:effectLst/>
                <a:latin typeface="Times New Roman" panose="02020603050405020304" pitchFamily="18" charset="0"/>
              </a:rPr>
              <a:t> 'скажи', </a:t>
            </a:r>
            <a:r>
              <a:rPr lang="ru-RU" b="0" i="1" dirty="0" err="1">
                <a:solidFill>
                  <a:srgbClr val="000000"/>
                </a:solidFill>
                <a:effectLst/>
                <a:latin typeface="Times New Roman" panose="02020603050405020304" pitchFamily="18" charset="0"/>
              </a:rPr>
              <a:t>аьлла</a:t>
            </a:r>
            <a:r>
              <a:rPr lang="ru-RU" b="0" i="1" dirty="0">
                <a:solidFill>
                  <a:srgbClr val="000000"/>
                </a:solidFill>
                <a:effectLst/>
                <a:latin typeface="Times New Roman" panose="02020603050405020304" pitchFamily="18" charset="0"/>
              </a:rPr>
              <a:t> &lt; </a:t>
            </a:r>
            <a:r>
              <a:rPr lang="ru-RU" b="0" i="1" dirty="0" err="1">
                <a:solidFill>
                  <a:srgbClr val="000000"/>
                </a:solidFill>
                <a:effectLst/>
                <a:latin typeface="Times New Roman" panose="02020603050405020304" pitchFamily="18" charset="0"/>
              </a:rPr>
              <a:t>аьлна</a:t>
            </a:r>
            <a:r>
              <a:rPr lang="ru-RU" b="0" i="0" dirty="0">
                <a:solidFill>
                  <a:srgbClr val="000000"/>
                </a:solidFill>
                <a:effectLst/>
                <a:latin typeface="Times New Roman" panose="02020603050405020304" pitchFamily="18" charset="0"/>
              </a:rPr>
              <a:t> 'сказал’</a:t>
            </a:r>
          </a:p>
          <a:p>
            <a:r>
              <a:rPr lang="ru-RU" b="0" i="0" dirty="0">
                <a:solidFill>
                  <a:srgbClr val="000000"/>
                </a:solidFill>
                <a:effectLst/>
                <a:latin typeface="Times New Roman" panose="02020603050405020304" pitchFamily="18" charset="0"/>
              </a:rPr>
              <a:t>редукция кратких гласных в конце слова: </a:t>
            </a:r>
            <a:r>
              <a:rPr lang="ru-RU" b="0" i="1" dirty="0">
                <a:solidFill>
                  <a:srgbClr val="000000"/>
                </a:solidFill>
                <a:effectLst/>
                <a:latin typeface="Times New Roman" panose="02020603050405020304" pitchFamily="18" charset="0"/>
              </a:rPr>
              <a:t>лоха</a:t>
            </a:r>
            <a:r>
              <a:rPr lang="ru-RU" b="0" i="0" dirty="0">
                <a:solidFill>
                  <a:srgbClr val="000000"/>
                </a:solidFill>
                <a:effectLst/>
                <a:latin typeface="Times New Roman" panose="02020603050405020304" pitchFamily="18" charset="0"/>
              </a:rPr>
              <a:t> 'низкий', </a:t>
            </a:r>
            <a:r>
              <a:rPr lang="ru-RU" b="0" i="1" dirty="0" err="1">
                <a:solidFill>
                  <a:srgbClr val="000000"/>
                </a:solidFill>
                <a:effectLst/>
                <a:latin typeface="Times New Roman" panose="02020603050405020304" pitchFamily="18" charset="0"/>
              </a:rPr>
              <a:t>догIа</a:t>
            </a:r>
            <a:r>
              <a:rPr lang="ru-RU" b="0" i="0" dirty="0">
                <a:solidFill>
                  <a:srgbClr val="000000"/>
                </a:solidFill>
                <a:effectLst/>
                <a:latin typeface="Times New Roman" panose="02020603050405020304" pitchFamily="18" charset="0"/>
              </a:rPr>
              <a:t> 'дождь’</a:t>
            </a:r>
          </a:p>
          <a:p>
            <a:r>
              <a:rPr lang="ru-RU" b="0" i="0" dirty="0">
                <a:solidFill>
                  <a:srgbClr val="000000"/>
                </a:solidFill>
                <a:effectLst/>
                <a:latin typeface="Times New Roman" panose="02020603050405020304" pitchFamily="18" charset="0"/>
              </a:rPr>
              <a:t>выпадение звуков: </a:t>
            </a:r>
            <a:r>
              <a:rPr lang="ru-RU" b="0" i="1" dirty="0" err="1">
                <a:solidFill>
                  <a:srgbClr val="000000"/>
                </a:solidFill>
                <a:effectLst/>
                <a:latin typeface="Times New Roman" panose="02020603050405020304" pitchFamily="18" charset="0"/>
              </a:rPr>
              <a:t>догIно</a:t>
            </a:r>
            <a:r>
              <a:rPr lang="ru-RU" b="0" i="1" dirty="0">
                <a:solidFill>
                  <a:srgbClr val="000000"/>
                </a:solidFill>
                <a:effectLst/>
                <a:latin typeface="Times New Roman" panose="02020603050405020304" pitchFamily="18" charset="0"/>
              </a:rPr>
              <a:t> &lt; </a:t>
            </a:r>
            <a:r>
              <a:rPr lang="ru-RU" b="0" i="1" dirty="0" err="1">
                <a:solidFill>
                  <a:srgbClr val="000000"/>
                </a:solidFill>
                <a:effectLst/>
                <a:latin typeface="Times New Roman" panose="02020603050405020304" pitchFamily="18" charset="0"/>
              </a:rPr>
              <a:t>догIано</a:t>
            </a:r>
            <a:r>
              <a:rPr lang="ru-RU" b="0" i="0" dirty="0">
                <a:solidFill>
                  <a:srgbClr val="000000"/>
                </a:solidFill>
                <a:effectLst/>
                <a:latin typeface="Times New Roman" panose="02020603050405020304" pitchFamily="18" charset="0"/>
              </a:rPr>
              <a:t> (форма эрг. </a:t>
            </a:r>
            <a:r>
              <a:rPr lang="ru-RU" b="0" i="0" dirty="0" err="1">
                <a:solidFill>
                  <a:srgbClr val="000000"/>
                </a:solidFill>
                <a:effectLst/>
                <a:latin typeface="Times New Roman" panose="02020603050405020304" pitchFamily="18" charset="0"/>
              </a:rPr>
              <a:t>пад</a:t>
            </a:r>
            <a:r>
              <a:rPr lang="ru-RU" b="0" i="0" dirty="0">
                <a:solidFill>
                  <a:srgbClr val="000000"/>
                </a:solidFill>
                <a:effectLst/>
                <a:latin typeface="Times New Roman" panose="02020603050405020304" pitchFamily="18" charset="0"/>
              </a:rPr>
              <a:t>. от </a:t>
            </a:r>
            <a:r>
              <a:rPr lang="ru-RU" b="0" i="1" dirty="0" err="1">
                <a:solidFill>
                  <a:srgbClr val="000000"/>
                </a:solidFill>
                <a:effectLst/>
                <a:latin typeface="Times New Roman" panose="02020603050405020304" pitchFamily="18" charset="0"/>
              </a:rPr>
              <a:t>догIа</a:t>
            </a:r>
            <a:r>
              <a:rPr lang="ru-RU" b="0" i="0" dirty="0">
                <a:solidFill>
                  <a:srgbClr val="000000"/>
                </a:solidFill>
                <a:effectLst/>
                <a:latin typeface="Times New Roman" panose="02020603050405020304" pitchFamily="18" charset="0"/>
              </a:rPr>
              <a:t> 'дождь'), </a:t>
            </a:r>
            <a:r>
              <a:rPr lang="ru-RU" b="0" i="1" dirty="0" err="1">
                <a:solidFill>
                  <a:srgbClr val="000000"/>
                </a:solidFill>
                <a:effectLst/>
                <a:latin typeface="Times New Roman" panose="02020603050405020304" pitchFamily="18" charset="0"/>
              </a:rPr>
              <a:t>тахна</a:t>
            </a:r>
            <a:r>
              <a:rPr lang="ru-RU" b="0" i="1" dirty="0">
                <a:solidFill>
                  <a:srgbClr val="000000"/>
                </a:solidFill>
                <a:effectLst/>
                <a:latin typeface="Times New Roman" panose="02020603050405020304" pitchFamily="18" charset="0"/>
              </a:rPr>
              <a:t> &lt; </a:t>
            </a:r>
            <a:r>
              <a:rPr lang="ru-RU" b="0" i="1" dirty="0" err="1">
                <a:solidFill>
                  <a:srgbClr val="000000"/>
                </a:solidFill>
                <a:effectLst/>
                <a:latin typeface="Times New Roman" panose="02020603050405020304" pitchFamily="18" charset="0"/>
              </a:rPr>
              <a:t>тахана</a:t>
            </a:r>
            <a:r>
              <a:rPr lang="ru-RU" b="0" i="0" dirty="0">
                <a:solidFill>
                  <a:srgbClr val="000000"/>
                </a:solidFill>
                <a:effectLst/>
                <a:latin typeface="Times New Roman" panose="02020603050405020304" pitchFamily="18" charset="0"/>
              </a:rPr>
              <a:t> 'сегодня’</a:t>
            </a:r>
          </a:p>
          <a:p>
            <a:r>
              <a:rPr lang="ru-RU" b="0" i="0" dirty="0">
                <a:solidFill>
                  <a:srgbClr val="000000"/>
                </a:solidFill>
                <a:effectLst/>
                <a:latin typeface="Times New Roman" panose="02020603050405020304" pitchFamily="18" charset="0"/>
              </a:rPr>
              <a:t>наращение согласных и гласных в формах имен и глаголов: </a:t>
            </a:r>
            <a:r>
              <a:rPr lang="ru-RU" b="0" i="1" dirty="0">
                <a:solidFill>
                  <a:srgbClr val="000000"/>
                </a:solidFill>
                <a:effectLst/>
                <a:latin typeface="Times New Roman" panose="02020603050405020304" pitchFamily="18" charset="0"/>
              </a:rPr>
              <a:t>аз</a:t>
            </a:r>
            <a:r>
              <a:rPr lang="ru-RU" b="0" i="0" dirty="0">
                <a:solidFill>
                  <a:srgbClr val="000000"/>
                </a:solidFill>
                <a:effectLst/>
                <a:latin typeface="Times New Roman" panose="02020603050405020304" pitchFamily="18" charset="0"/>
              </a:rPr>
              <a:t> 'голос', 'звук' - мн. ч. </a:t>
            </a:r>
            <a:r>
              <a:rPr lang="ru-RU" b="0" i="1" dirty="0" err="1">
                <a:solidFill>
                  <a:srgbClr val="000000"/>
                </a:solidFill>
                <a:effectLst/>
                <a:latin typeface="Times New Roman" panose="02020603050405020304" pitchFamily="18" charset="0"/>
              </a:rPr>
              <a:t>аьз</a:t>
            </a:r>
            <a:r>
              <a:rPr lang="ru-RU" b="0" i="1" dirty="0">
                <a:solidFill>
                  <a:srgbClr val="000000"/>
                </a:solidFill>
                <a:effectLst/>
                <a:latin typeface="Times New Roman" panose="02020603050405020304" pitchFamily="18" charset="0"/>
              </a:rPr>
              <a:t>-н-а-ш, дог</a:t>
            </a:r>
            <a:r>
              <a:rPr lang="ru-RU" b="0" i="0" dirty="0">
                <a:solidFill>
                  <a:srgbClr val="000000"/>
                </a:solidFill>
                <a:effectLst/>
                <a:latin typeface="Times New Roman" panose="02020603050405020304" pitchFamily="18" charset="0"/>
              </a:rPr>
              <a:t> 'сердце' - мн. ч. </a:t>
            </a:r>
            <a:r>
              <a:rPr lang="ru-RU" b="0" i="1" dirty="0" err="1">
                <a:solidFill>
                  <a:srgbClr val="000000"/>
                </a:solidFill>
                <a:effectLst/>
                <a:latin typeface="Times New Roman" panose="02020603050405020304" pitchFamily="18" charset="0"/>
              </a:rPr>
              <a:t>дег</a:t>
            </a:r>
            <a:r>
              <a:rPr lang="ru-RU" b="0" i="1" dirty="0">
                <a:solidFill>
                  <a:srgbClr val="000000"/>
                </a:solidFill>
                <a:effectLst/>
                <a:latin typeface="Times New Roman" panose="02020603050405020304" pitchFamily="18" charset="0"/>
              </a:rPr>
              <a:t>-н-а-ш</a:t>
            </a:r>
          </a:p>
          <a:p>
            <a:r>
              <a:rPr lang="ru-RU" b="0" i="0" dirty="0">
                <a:solidFill>
                  <a:srgbClr val="000000"/>
                </a:solidFill>
                <a:effectLst/>
                <a:latin typeface="Times New Roman" panose="02020603050405020304" pitchFamily="18" charset="0"/>
              </a:rPr>
              <a:t>удвоение корневого согласного в именных основах: </a:t>
            </a:r>
            <a:r>
              <a:rPr lang="ru-RU" b="0" i="1" dirty="0" err="1">
                <a:solidFill>
                  <a:srgbClr val="000000"/>
                </a:solidFill>
                <a:effectLst/>
                <a:latin typeface="Times New Roman" panose="02020603050405020304" pitchFamily="18" charset="0"/>
              </a:rPr>
              <a:t>букъ</a:t>
            </a:r>
            <a:r>
              <a:rPr lang="ru-RU" b="0" i="0" dirty="0">
                <a:solidFill>
                  <a:srgbClr val="000000"/>
                </a:solidFill>
                <a:effectLst/>
                <a:latin typeface="Times New Roman" panose="02020603050405020304" pitchFamily="18" charset="0"/>
              </a:rPr>
              <a:t> 'спина' - мн. ч. </a:t>
            </a:r>
            <a:r>
              <a:rPr lang="ru-RU" b="0" i="1" dirty="0" err="1">
                <a:solidFill>
                  <a:srgbClr val="000000"/>
                </a:solidFill>
                <a:effectLst/>
                <a:latin typeface="Times New Roman" panose="02020603050405020304" pitchFamily="18" charset="0"/>
              </a:rPr>
              <a:t>бакъкъ</a:t>
            </a:r>
            <a:r>
              <a:rPr lang="ru-RU" b="0" i="1" dirty="0">
                <a:solidFill>
                  <a:srgbClr val="000000"/>
                </a:solidFill>
                <a:effectLst/>
                <a:latin typeface="Times New Roman" panose="02020603050405020304" pitchFamily="18" charset="0"/>
              </a:rPr>
              <a:t>-а-ш, бух</a:t>
            </a:r>
            <a:r>
              <a:rPr lang="ru-RU" b="0" i="0" dirty="0">
                <a:solidFill>
                  <a:srgbClr val="000000"/>
                </a:solidFill>
                <a:effectLst/>
                <a:latin typeface="Times New Roman" panose="02020603050405020304" pitchFamily="18" charset="0"/>
              </a:rPr>
              <a:t> 'дно' - мн. ч. </a:t>
            </a:r>
            <a:r>
              <a:rPr lang="ru-RU" b="0" i="1" dirty="0" err="1">
                <a:solidFill>
                  <a:srgbClr val="000000"/>
                </a:solidFill>
                <a:effectLst/>
                <a:latin typeface="Times New Roman" panose="02020603050405020304" pitchFamily="18" charset="0"/>
              </a:rPr>
              <a:t>баххаш</a:t>
            </a:r>
            <a:r>
              <a:rPr lang="ru-RU" b="0" i="0" dirty="0">
                <a:solidFill>
                  <a:srgbClr val="000000"/>
                </a:solidFill>
                <a:effectLst/>
                <a:latin typeface="Times New Roman" panose="02020603050405020304" pitchFamily="18" charset="0"/>
              </a:rPr>
              <a:t> и др.</a:t>
            </a:r>
          </a:p>
          <a:p>
            <a:r>
              <a:rPr lang="ru-RU" b="0" i="0" dirty="0">
                <a:solidFill>
                  <a:srgbClr val="000000"/>
                </a:solidFill>
                <a:effectLst/>
                <a:latin typeface="Times New Roman" panose="02020603050405020304" pitchFamily="18" charset="0"/>
              </a:rPr>
              <a:t>чередование корневых гласных в именных и глагольных основах: </a:t>
            </a:r>
            <a:r>
              <a:rPr lang="ru-RU" b="0" i="1" dirty="0">
                <a:solidFill>
                  <a:srgbClr val="000000"/>
                </a:solidFill>
                <a:effectLst/>
                <a:latin typeface="Times New Roman" panose="02020603050405020304" pitchFamily="18" charset="0"/>
              </a:rPr>
              <a:t>кач</a:t>
            </a:r>
            <a:r>
              <a:rPr lang="ru-RU" b="0" i="0" dirty="0">
                <a:solidFill>
                  <a:srgbClr val="000000"/>
                </a:solidFill>
                <a:effectLst/>
                <a:latin typeface="Times New Roman" panose="02020603050405020304" pitchFamily="18" charset="0"/>
              </a:rPr>
              <a:t> 'воротник' - мн. ч. </a:t>
            </a:r>
            <a:r>
              <a:rPr lang="ru-RU" b="0" i="1" dirty="0" err="1">
                <a:solidFill>
                  <a:srgbClr val="000000"/>
                </a:solidFill>
                <a:effectLst/>
                <a:latin typeface="Times New Roman" panose="02020603050405020304" pitchFamily="18" charset="0"/>
              </a:rPr>
              <a:t>кочмаш</a:t>
            </a:r>
            <a:r>
              <a:rPr lang="ru-RU" b="0" i="1" dirty="0">
                <a:solidFill>
                  <a:srgbClr val="000000"/>
                </a:solidFill>
                <a:effectLst/>
                <a:latin typeface="Times New Roman" panose="02020603050405020304" pitchFamily="18" charset="0"/>
              </a:rPr>
              <a:t>, </a:t>
            </a:r>
            <a:r>
              <a:rPr lang="ru-RU" b="0" i="1" dirty="0" err="1">
                <a:solidFill>
                  <a:srgbClr val="000000"/>
                </a:solidFill>
                <a:effectLst/>
                <a:latin typeface="Times New Roman" panose="02020603050405020304" pitchFamily="18" charset="0"/>
              </a:rPr>
              <a:t>шад</a:t>
            </a:r>
            <a:r>
              <a:rPr lang="ru-RU" b="0" i="1" dirty="0">
                <a:solidFill>
                  <a:srgbClr val="000000"/>
                </a:solidFill>
                <a:effectLst/>
                <a:latin typeface="Times New Roman" panose="02020603050405020304" pitchFamily="18" charset="0"/>
              </a:rPr>
              <a:t> // </a:t>
            </a:r>
            <a:r>
              <a:rPr lang="ru-RU" b="0" i="1" dirty="0" err="1">
                <a:solidFill>
                  <a:srgbClr val="000000"/>
                </a:solidFill>
                <a:effectLst/>
                <a:latin typeface="Times New Roman" panose="02020603050405020304" pitchFamily="18" charset="0"/>
              </a:rPr>
              <a:t>шиед</a:t>
            </a:r>
            <a:r>
              <a:rPr lang="ru-RU" b="0" i="0" dirty="0">
                <a:solidFill>
                  <a:srgbClr val="000000"/>
                </a:solidFill>
                <a:effectLst/>
                <a:latin typeface="Times New Roman" panose="02020603050405020304" pitchFamily="18" charset="0"/>
              </a:rPr>
              <a:t> 'кнут' - мн. ч. </a:t>
            </a:r>
            <a:r>
              <a:rPr lang="ru-RU" b="0" i="1" dirty="0" err="1">
                <a:solidFill>
                  <a:srgbClr val="000000"/>
                </a:solidFill>
                <a:effectLst/>
                <a:latin typeface="Times New Roman" panose="02020603050405020304" pitchFamily="18" charset="0"/>
              </a:rPr>
              <a:t>шодмаш</a:t>
            </a:r>
            <a:endParaRPr lang="ru-RU" dirty="0"/>
          </a:p>
        </p:txBody>
      </p:sp>
      <p:sp>
        <p:nvSpPr>
          <p:cNvPr id="6" name="Номер слайда 5">
            <a:extLst>
              <a:ext uri="{FF2B5EF4-FFF2-40B4-BE49-F238E27FC236}">
                <a16:creationId xmlns:a16="http://schemas.microsoft.com/office/drawing/2014/main" id="{B96064B7-5181-4BFE-B3D8-5AED02B05989}"/>
              </a:ext>
            </a:extLst>
          </p:cNvPr>
          <p:cNvSpPr>
            <a:spLocks noGrp="1"/>
          </p:cNvSpPr>
          <p:nvPr>
            <p:ph type="sldNum" sz="quarter" idx="12"/>
          </p:nvPr>
        </p:nvSpPr>
        <p:spPr/>
        <p:txBody>
          <a:bodyPr/>
          <a:lstStyle/>
          <a:p>
            <a:pPr rtl="0"/>
            <a:fld id="{2C18C1E5-FB55-42F5-BD6D-9CC153FCDBE6}" type="slidenum">
              <a:rPr lang="ru-RU" noProof="0" smtClean="0"/>
              <a:pPr rtl="0"/>
              <a:t>15</a:t>
            </a:fld>
            <a:endParaRPr lang="ru-RU" noProof="0"/>
          </a:p>
        </p:txBody>
      </p:sp>
      <p:pic>
        <p:nvPicPr>
          <p:cNvPr id="5" name="Рисунок 4">
            <a:extLst>
              <a:ext uri="{FF2B5EF4-FFF2-40B4-BE49-F238E27FC236}">
                <a16:creationId xmlns:a16="http://schemas.microsoft.com/office/drawing/2014/main" id="{13F932C1-EC6C-048A-F081-A08A0C73199D}"/>
              </a:ext>
            </a:extLst>
          </p:cNvPr>
          <p:cNvPicPr>
            <a:picLocks noChangeAspect="1"/>
          </p:cNvPicPr>
          <p:nvPr/>
        </p:nvPicPr>
        <p:blipFill>
          <a:blip r:embed="rId2"/>
          <a:stretch>
            <a:fillRect/>
          </a:stretch>
        </p:blipFill>
        <p:spPr>
          <a:xfrm>
            <a:off x="8988781" y="1554824"/>
            <a:ext cx="2743200" cy="1197621"/>
          </a:xfrm>
          <a:prstGeom prst="rect">
            <a:avLst/>
          </a:prstGeom>
        </p:spPr>
      </p:pic>
    </p:spTree>
    <p:extLst>
      <p:ext uri="{BB962C8B-B14F-4D97-AF65-F5344CB8AC3E}">
        <p14:creationId xmlns:p14="http://schemas.microsoft.com/office/powerpoint/2010/main" val="1565145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B2AF27-E14E-BCB5-4B3B-F84433D7E0DD}"/>
              </a:ext>
            </a:extLst>
          </p:cNvPr>
          <p:cNvSpPr>
            <a:spLocks noGrp="1"/>
          </p:cNvSpPr>
          <p:nvPr>
            <p:ph type="title"/>
          </p:nvPr>
        </p:nvSpPr>
        <p:spPr/>
        <p:txBody>
          <a:bodyPr>
            <a:normAutofit/>
          </a:bodyPr>
          <a:lstStyle/>
          <a:p>
            <a:r>
              <a:rPr lang="ru-RU" dirty="0"/>
              <a:t>Морфология</a:t>
            </a:r>
          </a:p>
        </p:txBody>
      </p:sp>
    </p:spTree>
    <p:extLst>
      <p:ext uri="{BB962C8B-B14F-4D97-AF65-F5344CB8AC3E}">
        <p14:creationId xmlns:p14="http://schemas.microsoft.com/office/powerpoint/2010/main" val="3177008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F42CF8-C7AE-490D-21A4-EB3993080AA0}"/>
              </a:ext>
            </a:extLst>
          </p:cNvPr>
          <p:cNvSpPr>
            <a:spLocks noGrp="1"/>
          </p:cNvSpPr>
          <p:nvPr>
            <p:ph type="title"/>
          </p:nvPr>
        </p:nvSpPr>
        <p:spPr/>
        <p:txBody>
          <a:bodyPr>
            <a:normAutofit fontScale="90000"/>
          </a:bodyPr>
          <a:lstStyle/>
          <a:p>
            <a:r>
              <a:rPr lang="ru-RU" dirty="0"/>
              <a:t>Лингвистическая типология </a:t>
            </a:r>
          </a:p>
        </p:txBody>
      </p:sp>
      <p:sp>
        <p:nvSpPr>
          <p:cNvPr id="3" name="Текст 2">
            <a:extLst>
              <a:ext uri="{FF2B5EF4-FFF2-40B4-BE49-F238E27FC236}">
                <a16:creationId xmlns:a16="http://schemas.microsoft.com/office/drawing/2014/main" id="{AD3A5AD0-1303-1596-76AB-F956C4A6F1A1}"/>
              </a:ext>
            </a:extLst>
          </p:cNvPr>
          <p:cNvSpPr>
            <a:spLocks noGrp="1"/>
          </p:cNvSpPr>
          <p:nvPr>
            <p:ph type="body" idx="1"/>
          </p:nvPr>
        </p:nvSpPr>
        <p:spPr>
          <a:xfrm>
            <a:off x="1981201" y="2341984"/>
            <a:ext cx="3200400" cy="947868"/>
          </a:xfrm>
        </p:spPr>
        <p:txBody>
          <a:bodyPr anchor="t">
            <a:noAutofit/>
          </a:bodyPr>
          <a:lstStyle/>
          <a:p>
            <a:pPr algn="ctr"/>
            <a:r>
              <a:rPr lang="ru-RU" sz="2000" b="1" dirty="0"/>
              <a:t>Тип (степень свободы) выражения грамматических значений</a:t>
            </a:r>
          </a:p>
        </p:txBody>
      </p:sp>
      <p:sp>
        <p:nvSpPr>
          <p:cNvPr id="4" name="Объект 3">
            <a:extLst>
              <a:ext uri="{FF2B5EF4-FFF2-40B4-BE49-F238E27FC236}">
                <a16:creationId xmlns:a16="http://schemas.microsoft.com/office/drawing/2014/main" id="{FBACA7B3-4714-0368-A818-CA74BBFF5E9B}"/>
              </a:ext>
            </a:extLst>
          </p:cNvPr>
          <p:cNvSpPr>
            <a:spLocks noGrp="1"/>
          </p:cNvSpPr>
          <p:nvPr>
            <p:ph sz="half" idx="2"/>
          </p:nvPr>
        </p:nvSpPr>
        <p:spPr>
          <a:xfrm>
            <a:off x="1981201" y="3339546"/>
            <a:ext cx="3200400" cy="2900635"/>
          </a:xfrm>
        </p:spPr>
        <p:txBody>
          <a:bodyPr>
            <a:normAutofit/>
          </a:bodyPr>
          <a:lstStyle/>
          <a:p>
            <a:r>
              <a:rPr lang="ru-RU" sz="2000" dirty="0"/>
              <a:t>Синтетизм</a:t>
            </a:r>
          </a:p>
        </p:txBody>
      </p:sp>
      <p:sp>
        <p:nvSpPr>
          <p:cNvPr id="5" name="Текст 4">
            <a:extLst>
              <a:ext uri="{FF2B5EF4-FFF2-40B4-BE49-F238E27FC236}">
                <a16:creationId xmlns:a16="http://schemas.microsoft.com/office/drawing/2014/main" id="{8380FFDD-C3FD-2CC0-3FB3-631D8F3BDD73}"/>
              </a:ext>
            </a:extLst>
          </p:cNvPr>
          <p:cNvSpPr>
            <a:spLocks noGrp="1"/>
          </p:cNvSpPr>
          <p:nvPr>
            <p:ph type="body" sz="quarter" idx="3"/>
          </p:nvPr>
        </p:nvSpPr>
        <p:spPr>
          <a:xfrm>
            <a:off x="7010400" y="2341984"/>
            <a:ext cx="3200400" cy="949856"/>
          </a:xfrm>
        </p:spPr>
        <p:txBody>
          <a:bodyPr anchor="t">
            <a:normAutofit/>
          </a:bodyPr>
          <a:lstStyle/>
          <a:p>
            <a:pPr algn="ctr"/>
            <a:r>
              <a:rPr lang="ru-RU" sz="2000" b="1" dirty="0"/>
              <a:t>Характер границы между морфемами</a:t>
            </a:r>
          </a:p>
        </p:txBody>
      </p:sp>
      <p:sp>
        <p:nvSpPr>
          <p:cNvPr id="6" name="Объект 5">
            <a:extLst>
              <a:ext uri="{FF2B5EF4-FFF2-40B4-BE49-F238E27FC236}">
                <a16:creationId xmlns:a16="http://schemas.microsoft.com/office/drawing/2014/main" id="{B4C4DC04-85C4-5E75-4C5A-B1AEDD9331DB}"/>
              </a:ext>
            </a:extLst>
          </p:cNvPr>
          <p:cNvSpPr>
            <a:spLocks noGrp="1"/>
          </p:cNvSpPr>
          <p:nvPr>
            <p:ph sz="quarter" idx="4"/>
          </p:nvPr>
        </p:nvSpPr>
        <p:spPr>
          <a:xfrm>
            <a:off x="7010400" y="3364394"/>
            <a:ext cx="3200400" cy="2850940"/>
          </a:xfrm>
        </p:spPr>
        <p:txBody>
          <a:bodyPr>
            <a:normAutofit/>
          </a:bodyPr>
          <a:lstStyle/>
          <a:p>
            <a:r>
              <a:rPr lang="ru-RU" sz="2000" dirty="0"/>
              <a:t>Агглютинация</a:t>
            </a:r>
          </a:p>
        </p:txBody>
      </p:sp>
      <p:sp>
        <p:nvSpPr>
          <p:cNvPr id="9" name="Номер слайда 8">
            <a:extLst>
              <a:ext uri="{FF2B5EF4-FFF2-40B4-BE49-F238E27FC236}">
                <a16:creationId xmlns:a16="http://schemas.microsoft.com/office/drawing/2014/main" id="{06375666-7476-4D56-F448-70F8FB66AA90}"/>
              </a:ext>
            </a:extLst>
          </p:cNvPr>
          <p:cNvSpPr>
            <a:spLocks noGrp="1"/>
          </p:cNvSpPr>
          <p:nvPr>
            <p:ph type="sldNum" sz="quarter" idx="12"/>
          </p:nvPr>
        </p:nvSpPr>
        <p:spPr/>
        <p:txBody>
          <a:bodyPr/>
          <a:lstStyle/>
          <a:p>
            <a:pPr rtl="0"/>
            <a:fld id="{2C18C1E5-FB55-42F5-BD6D-9CC153FCDBE6}" type="slidenum">
              <a:rPr lang="ru-RU" noProof="0" smtClean="0"/>
              <a:t>17</a:t>
            </a:fld>
            <a:endParaRPr lang="ru-RU" noProof="0"/>
          </a:p>
        </p:txBody>
      </p:sp>
      <p:pic>
        <p:nvPicPr>
          <p:cNvPr id="13" name="Рисунок 12">
            <a:extLst>
              <a:ext uri="{FF2B5EF4-FFF2-40B4-BE49-F238E27FC236}">
                <a16:creationId xmlns:a16="http://schemas.microsoft.com/office/drawing/2014/main" id="{052C7294-A928-B565-3FF6-AA085AF7B8EE}"/>
              </a:ext>
            </a:extLst>
          </p:cNvPr>
          <p:cNvPicPr>
            <a:picLocks noChangeAspect="1"/>
          </p:cNvPicPr>
          <p:nvPr/>
        </p:nvPicPr>
        <p:blipFill>
          <a:blip r:embed="rId2"/>
          <a:stretch>
            <a:fillRect/>
          </a:stretch>
        </p:blipFill>
        <p:spPr>
          <a:xfrm>
            <a:off x="1601837" y="3925008"/>
            <a:ext cx="3579764" cy="1116044"/>
          </a:xfrm>
          <a:prstGeom prst="rect">
            <a:avLst/>
          </a:prstGeom>
        </p:spPr>
      </p:pic>
      <p:pic>
        <p:nvPicPr>
          <p:cNvPr id="15" name="Рисунок 14">
            <a:extLst>
              <a:ext uri="{FF2B5EF4-FFF2-40B4-BE49-F238E27FC236}">
                <a16:creationId xmlns:a16="http://schemas.microsoft.com/office/drawing/2014/main" id="{9218F569-BEED-3718-A715-0E5295C2DBE5}"/>
              </a:ext>
            </a:extLst>
          </p:cNvPr>
          <p:cNvPicPr>
            <a:picLocks noChangeAspect="1"/>
          </p:cNvPicPr>
          <p:nvPr/>
        </p:nvPicPr>
        <p:blipFill>
          <a:blip r:embed="rId3"/>
          <a:stretch>
            <a:fillRect/>
          </a:stretch>
        </p:blipFill>
        <p:spPr>
          <a:xfrm>
            <a:off x="5181601" y="3926996"/>
            <a:ext cx="6457950" cy="1552575"/>
          </a:xfrm>
          <a:prstGeom prst="rect">
            <a:avLst/>
          </a:prstGeom>
        </p:spPr>
      </p:pic>
    </p:spTree>
    <p:extLst>
      <p:ext uri="{BB962C8B-B14F-4D97-AF65-F5344CB8AC3E}">
        <p14:creationId xmlns:p14="http://schemas.microsoft.com/office/powerpoint/2010/main" val="2034207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9FC238-9C5E-AF79-6E4C-85EAD3D35F2E}"/>
              </a:ext>
            </a:extLst>
          </p:cNvPr>
          <p:cNvSpPr>
            <a:spLocks noGrp="1"/>
          </p:cNvSpPr>
          <p:nvPr>
            <p:ph type="title"/>
          </p:nvPr>
        </p:nvSpPr>
        <p:spPr/>
        <p:txBody>
          <a:bodyPr>
            <a:normAutofit fontScale="90000"/>
          </a:bodyPr>
          <a:lstStyle/>
          <a:p>
            <a:r>
              <a:rPr lang="ru-RU" dirty="0"/>
              <a:t>Лингвистическая типология</a:t>
            </a:r>
          </a:p>
        </p:txBody>
      </p:sp>
      <p:sp>
        <p:nvSpPr>
          <p:cNvPr id="3" name="Текст 2">
            <a:extLst>
              <a:ext uri="{FF2B5EF4-FFF2-40B4-BE49-F238E27FC236}">
                <a16:creationId xmlns:a16="http://schemas.microsoft.com/office/drawing/2014/main" id="{F8458913-6EB0-50D5-05E4-DAC2C3D07AF9}"/>
              </a:ext>
            </a:extLst>
          </p:cNvPr>
          <p:cNvSpPr>
            <a:spLocks noGrp="1"/>
          </p:cNvSpPr>
          <p:nvPr>
            <p:ph type="body" idx="1"/>
          </p:nvPr>
        </p:nvSpPr>
        <p:spPr>
          <a:xfrm>
            <a:off x="839788" y="2147888"/>
            <a:ext cx="5157787" cy="823912"/>
          </a:xfrm>
        </p:spPr>
        <p:txBody>
          <a:bodyPr anchor="t">
            <a:normAutofit/>
          </a:bodyPr>
          <a:lstStyle/>
          <a:p>
            <a:pPr algn="ctr"/>
            <a:r>
              <a:rPr lang="ru-RU" sz="2000" b="1" i="0" dirty="0">
                <a:solidFill>
                  <a:srgbClr val="000000"/>
                </a:solidFill>
                <a:effectLst/>
                <a:latin typeface="Times New Roman" panose="02020603050405020304" pitchFamily="18" charset="0"/>
              </a:rPr>
              <a:t>Тип маркирования в </a:t>
            </a:r>
            <a:r>
              <a:rPr lang="ru-RU" sz="2000" b="1" i="0" dirty="0" err="1">
                <a:solidFill>
                  <a:srgbClr val="000000"/>
                </a:solidFill>
                <a:effectLst/>
                <a:latin typeface="Times New Roman" panose="02020603050405020304" pitchFamily="18" charset="0"/>
              </a:rPr>
              <a:t>посессивной</a:t>
            </a:r>
            <a:r>
              <a:rPr lang="ru-RU" sz="2000" b="1" i="0" dirty="0">
                <a:solidFill>
                  <a:srgbClr val="000000"/>
                </a:solidFill>
                <a:effectLst/>
                <a:latin typeface="Times New Roman" panose="02020603050405020304" pitchFamily="18" charset="0"/>
              </a:rPr>
              <a:t> именной группе</a:t>
            </a:r>
            <a:endParaRPr lang="ru-RU" sz="2000" b="1" dirty="0"/>
          </a:p>
        </p:txBody>
      </p:sp>
      <p:sp>
        <p:nvSpPr>
          <p:cNvPr id="4" name="Объект 3">
            <a:extLst>
              <a:ext uri="{FF2B5EF4-FFF2-40B4-BE49-F238E27FC236}">
                <a16:creationId xmlns:a16="http://schemas.microsoft.com/office/drawing/2014/main" id="{C92FFCB4-0836-F7A4-01E2-980A5A4218E0}"/>
              </a:ext>
            </a:extLst>
          </p:cNvPr>
          <p:cNvSpPr>
            <a:spLocks noGrp="1"/>
          </p:cNvSpPr>
          <p:nvPr>
            <p:ph sz="half" idx="2"/>
          </p:nvPr>
        </p:nvSpPr>
        <p:spPr>
          <a:xfrm>
            <a:off x="839788" y="2971800"/>
            <a:ext cx="5157787" cy="2572645"/>
          </a:xfrm>
        </p:spPr>
        <p:txBody>
          <a:bodyPr>
            <a:normAutofit lnSpcReduction="10000"/>
          </a:bodyPr>
          <a:lstStyle/>
          <a:p>
            <a:r>
              <a:rPr lang="ru-RU" sz="2000" dirty="0" err="1"/>
              <a:t>Зависимостное</a:t>
            </a:r>
            <a:r>
              <a:rPr lang="ru-RU" sz="2000" dirty="0"/>
              <a:t> маркирование (выражается окончанием генитива у зависимого слова, обозначающего посессора, вершина никак не маркируется)</a:t>
            </a:r>
          </a:p>
        </p:txBody>
      </p:sp>
      <p:sp>
        <p:nvSpPr>
          <p:cNvPr id="5" name="Текст 4">
            <a:extLst>
              <a:ext uri="{FF2B5EF4-FFF2-40B4-BE49-F238E27FC236}">
                <a16:creationId xmlns:a16="http://schemas.microsoft.com/office/drawing/2014/main" id="{D62EA8F3-E8AF-AAC7-2907-45859865AE18}"/>
              </a:ext>
            </a:extLst>
          </p:cNvPr>
          <p:cNvSpPr>
            <a:spLocks noGrp="1"/>
          </p:cNvSpPr>
          <p:nvPr>
            <p:ph type="body" sz="quarter" idx="3"/>
          </p:nvPr>
        </p:nvSpPr>
        <p:spPr>
          <a:xfrm>
            <a:off x="6169024" y="2147888"/>
            <a:ext cx="5183188" cy="823912"/>
          </a:xfrm>
        </p:spPr>
        <p:txBody>
          <a:bodyPr anchor="t">
            <a:normAutofit/>
          </a:bodyPr>
          <a:lstStyle/>
          <a:p>
            <a:pPr algn="ctr"/>
            <a:r>
              <a:rPr lang="ru-RU" sz="2000" b="1" dirty="0"/>
              <a:t>Тип маркирования в предикации</a:t>
            </a:r>
          </a:p>
        </p:txBody>
      </p:sp>
      <p:sp>
        <p:nvSpPr>
          <p:cNvPr id="6" name="Объект 5">
            <a:extLst>
              <a:ext uri="{FF2B5EF4-FFF2-40B4-BE49-F238E27FC236}">
                <a16:creationId xmlns:a16="http://schemas.microsoft.com/office/drawing/2014/main" id="{E6AEF596-ABDE-231E-C990-6A3F4633EA26}"/>
              </a:ext>
            </a:extLst>
          </p:cNvPr>
          <p:cNvSpPr>
            <a:spLocks noGrp="1"/>
          </p:cNvSpPr>
          <p:nvPr>
            <p:ph sz="quarter" idx="4"/>
          </p:nvPr>
        </p:nvSpPr>
        <p:spPr>
          <a:xfrm>
            <a:off x="6096000" y="2878566"/>
            <a:ext cx="5183188" cy="2572645"/>
          </a:xfrm>
        </p:spPr>
        <p:txBody>
          <a:bodyPr>
            <a:normAutofit lnSpcReduction="10000"/>
          </a:bodyPr>
          <a:lstStyle/>
          <a:p>
            <a:r>
              <a:rPr lang="ru-RU" sz="2000" dirty="0" err="1"/>
              <a:t>Зависимостное</a:t>
            </a:r>
            <a:r>
              <a:rPr lang="ru-RU" sz="2000" dirty="0"/>
              <a:t> маркирование с элементами вершинного (глаголы в некоторых случаях также маркируются в соответствии с согласовательным классом существительного, являющегося прямым дополнением или подлежащим при непереходном глаголе). Согласно </a:t>
            </a:r>
            <a:r>
              <a:rPr lang="en-US" sz="2000" dirty="0"/>
              <a:t>WALS </a:t>
            </a:r>
            <a:r>
              <a:rPr lang="ru-RU" sz="2000" dirty="0"/>
              <a:t>двойное маркирование.</a:t>
            </a:r>
          </a:p>
        </p:txBody>
      </p:sp>
      <p:sp>
        <p:nvSpPr>
          <p:cNvPr id="9" name="Номер слайда 8">
            <a:extLst>
              <a:ext uri="{FF2B5EF4-FFF2-40B4-BE49-F238E27FC236}">
                <a16:creationId xmlns:a16="http://schemas.microsoft.com/office/drawing/2014/main" id="{819469BF-B295-5978-8734-4486B913E22D}"/>
              </a:ext>
            </a:extLst>
          </p:cNvPr>
          <p:cNvSpPr>
            <a:spLocks noGrp="1"/>
          </p:cNvSpPr>
          <p:nvPr>
            <p:ph type="sldNum" sz="quarter" idx="12"/>
          </p:nvPr>
        </p:nvSpPr>
        <p:spPr/>
        <p:txBody>
          <a:bodyPr/>
          <a:lstStyle/>
          <a:p>
            <a:pPr rtl="0"/>
            <a:fld id="{2C18C1E5-FB55-42F5-BD6D-9CC153FCDBE6}" type="slidenum">
              <a:rPr lang="ru-RU" noProof="0" smtClean="0"/>
              <a:t>18</a:t>
            </a:fld>
            <a:endParaRPr lang="ru-RU" noProof="0"/>
          </a:p>
        </p:txBody>
      </p:sp>
      <p:pic>
        <p:nvPicPr>
          <p:cNvPr id="11" name="Рисунок 10">
            <a:extLst>
              <a:ext uri="{FF2B5EF4-FFF2-40B4-BE49-F238E27FC236}">
                <a16:creationId xmlns:a16="http://schemas.microsoft.com/office/drawing/2014/main" id="{0E8652ED-1D40-DAD7-2007-37600D2C7FA9}"/>
              </a:ext>
            </a:extLst>
          </p:cNvPr>
          <p:cNvPicPr>
            <a:picLocks noChangeAspect="1"/>
          </p:cNvPicPr>
          <p:nvPr/>
        </p:nvPicPr>
        <p:blipFill>
          <a:blip r:embed="rId2"/>
          <a:stretch>
            <a:fillRect/>
          </a:stretch>
        </p:blipFill>
        <p:spPr>
          <a:xfrm>
            <a:off x="1042193" y="4258122"/>
            <a:ext cx="4752975" cy="914400"/>
          </a:xfrm>
          <a:prstGeom prst="rect">
            <a:avLst/>
          </a:prstGeom>
        </p:spPr>
      </p:pic>
      <p:pic>
        <p:nvPicPr>
          <p:cNvPr id="16" name="Рисунок 15">
            <a:extLst>
              <a:ext uri="{FF2B5EF4-FFF2-40B4-BE49-F238E27FC236}">
                <a16:creationId xmlns:a16="http://schemas.microsoft.com/office/drawing/2014/main" id="{CD878E9D-4CF0-EC7F-E6E7-725A9822554C}"/>
              </a:ext>
            </a:extLst>
          </p:cNvPr>
          <p:cNvPicPr>
            <a:picLocks noChangeAspect="1"/>
          </p:cNvPicPr>
          <p:nvPr/>
        </p:nvPicPr>
        <p:blipFill>
          <a:blip r:embed="rId3"/>
          <a:srcRect t="74502" r="42484"/>
          <a:stretch/>
        </p:blipFill>
        <p:spPr>
          <a:xfrm>
            <a:off x="5140609" y="5454773"/>
            <a:ext cx="3686944" cy="913171"/>
          </a:xfrm>
          <a:prstGeom prst="rect">
            <a:avLst/>
          </a:prstGeom>
        </p:spPr>
      </p:pic>
      <p:pic>
        <p:nvPicPr>
          <p:cNvPr id="13" name="Рисунок 12">
            <a:extLst>
              <a:ext uri="{FF2B5EF4-FFF2-40B4-BE49-F238E27FC236}">
                <a16:creationId xmlns:a16="http://schemas.microsoft.com/office/drawing/2014/main" id="{8C4AC1FC-871A-6C71-A529-CF8073F7E32A}"/>
              </a:ext>
            </a:extLst>
          </p:cNvPr>
          <p:cNvPicPr>
            <a:picLocks noChangeAspect="1"/>
          </p:cNvPicPr>
          <p:nvPr/>
        </p:nvPicPr>
        <p:blipFill>
          <a:blip r:embed="rId4"/>
          <a:srcRect l="6203" t="38053" r="42255" b="47495"/>
          <a:stretch/>
        </p:blipFill>
        <p:spPr>
          <a:xfrm>
            <a:off x="8466097" y="5451211"/>
            <a:ext cx="3459324" cy="946155"/>
          </a:xfrm>
          <a:prstGeom prst="rect">
            <a:avLst/>
          </a:prstGeom>
        </p:spPr>
      </p:pic>
    </p:spTree>
    <p:extLst>
      <p:ext uri="{BB962C8B-B14F-4D97-AF65-F5344CB8AC3E}">
        <p14:creationId xmlns:p14="http://schemas.microsoft.com/office/powerpoint/2010/main" val="2710295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049FB-49BA-CAC9-24B4-984FD9039A6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ADC0F-E8D0-AC1D-1BB0-D0EFB451B11E}"/>
              </a:ext>
            </a:extLst>
          </p:cNvPr>
          <p:cNvSpPr>
            <a:spLocks noGrp="1"/>
          </p:cNvSpPr>
          <p:nvPr>
            <p:ph type="title"/>
          </p:nvPr>
        </p:nvSpPr>
        <p:spPr/>
        <p:txBody>
          <a:bodyPr>
            <a:normAutofit fontScale="90000"/>
          </a:bodyPr>
          <a:lstStyle/>
          <a:p>
            <a:r>
              <a:rPr lang="ru-RU" dirty="0"/>
              <a:t>Лингвистическая типология</a:t>
            </a:r>
          </a:p>
        </p:txBody>
      </p:sp>
      <p:sp>
        <p:nvSpPr>
          <p:cNvPr id="3" name="Текст 2">
            <a:extLst>
              <a:ext uri="{FF2B5EF4-FFF2-40B4-BE49-F238E27FC236}">
                <a16:creationId xmlns:a16="http://schemas.microsoft.com/office/drawing/2014/main" id="{B475048D-BE19-E889-2099-323993C14F3E}"/>
              </a:ext>
            </a:extLst>
          </p:cNvPr>
          <p:cNvSpPr>
            <a:spLocks noGrp="1"/>
          </p:cNvSpPr>
          <p:nvPr>
            <p:ph type="body" idx="1"/>
          </p:nvPr>
        </p:nvSpPr>
        <p:spPr>
          <a:xfrm>
            <a:off x="839788" y="2147888"/>
            <a:ext cx="5157787" cy="514350"/>
          </a:xfrm>
        </p:spPr>
        <p:txBody>
          <a:bodyPr anchor="t">
            <a:normAutofit/>
          </a:bodyPr>
          <a:lstStyle/>
          <a:p>
            <a:pPr algn="ctr"/>
            <a:r>
              <a:rPr lang="ru-RU" sz="2000" b="1" dirty="0"/>
              <a:t>Базовый порядок слов</a:t>
            </a:r>
          </a:p>
        </p:txBody>
      </p:sp>
      <p:sp>
        <p:nvSpPr>
          <p:cNvPr id="4" name="Объект 3">
            <a:extLst>
              <a:ext uri="{FF2B5EF4-FFF2-40B4-BE49-F238E27FC236}">
                <a16:creationId xmlns:a16="http://schemas.microsoft.com/office/drawing/2014/main" id="{5A06C4E4-982F-FD92-C317-B3AABE5D87E0}"/>
              </a:ext>
            </a:extLst>
          </p:cNvPr>
          <p:cNvSpPr>
            <a:spLocks noGrp="1"/>
          </p:cNvSpPr>
          <p:nvPr>
            <p:ph sz="half" idx="2"/>
          </p:nvPr>
        </p:nvSpPr>
        <p:spPr>
          <a:xfrm>
            <a:off x="834054" y="2689472"/>
            <a:ext cx="5157787" cy="2572645"/>
          </a:xfrm>
        </p:spPr>
        <p:txBody>
          <a:bodyPr>
            <a:normAutofit/>
          </a:bodyPr>
          <a:lstStyle/>
          <a:p>
            <a:r>
              <a:rPr lang="en-US" sz="2000" dirty="0"/>
              <a:t>SOV</a:t>
            </a:r>
            <a:r>
              <a:rPr lang="ru-RU" sz="2000" dirty="0"/>
              <a:t>, косвенное дополнение предшествует прямому</a:t>
            </a:r>
          </a:p>
        </p:txBody>
      </p:sp>
      <p:sp>
        <p:nvSpPr>
          <p:cNvPr id="5" name="Текст 4">
            <a:extLst>
              <a:ext uri="{FF2B5EF4-FFF2-40B4-BE49-F238E27FC236}">
                <a16:creationId xmlns:a16="http://schemas.microsoft.com/office/drawing/2014/main" id="{1C4399BB-48C7-7682-A3D2-737CF50F88D5}"/>
              </a:ext>
            </a:extLst>
          </p:cNvPr>
          <p:cNvSpPr>
            <a:spLocks noGrp="1"/>
          </p:cNvSpPr>
          <p:nvPr>
            <p:ph type="body" sz="quarter" idx="3"/>
          </p:nvPr>
        </p:nvSpPr>
        <p:spPr>
          <a:xfrm>
            <a:off x="6169024" y="2147888"/>
            <a:ext cx="5183188" cy="514350"/>
          </a:xfrm>
        </p:spPr>
        <p:txBody>
          <a:bodyPr anchor="t">
            <a:normAutofit/>
          </a:bodyPr>
          <a:lstStyle/>
          <a:p>
            <a:pPr algn="ctr"/>
            <a:r>
              <a:rPr lang="ru-RU" sz="2000" b="1" dirty="0"/>
              <a:t>Тип ролевой кодировки</a:t>
            </a:r>
          </a:p>
        </p:txBody>
      </p:sp>
      <p:pic>
        <p:nvPicPr>
          <p:cNvPr id="15" name="Рисунок 14">
            <a:extLst>
              <a:ext uri="{FF2B5EF4-FFF2-40B4-BE49-F238E27FC236}">
                <a16:creationId xmlns:a16="http://schemas.microsoft.com/office/drawing/2014/main" id="{C5374B62-F4C5-DBF0-4DCB-205B734D2DB1}"/>
              </a:ext>
            </a:extLst>
          </p:cNvPr>
          <p:cNvPicPr>
            <a:picLocks noChangeAspect="1"/>
          </p:cNvPicPr>
          <p:nvPr/>
        </p:nvPicPr>
        <p:blipFill>
          <a:blip r:embed="rId2"/>
          <a:srcRect b="56446"/>
          <a:stretch/>
        </p:blipFill>
        <p:spPr>
          <a:xfrm>
            <a:off x="7194402" y="5807094"/>
            <a:ext cx="4157810" cy="827060"/>
          </a:xfrm>
          <a:prstGeom prst="rect">
            <a:avLst/>
          </a:prstGeom>
        </p:spPr>
      </p:pic>
      <p:sp>
        <p:nvSpPr>
          <p:cNvPr id="6" name="Объект 5">
            <a:extLst>
              <a:ext uri="{FF2B5EF4-FFF2-40B4-BE49-F238E27FC236}">
                <a16:creationId xmlns:a16="http://schemas.microsoft.com/office/drawing/2014/main" id="{354389C5-D57C-7E17-70C2-8BD312CEA96F}"/>
              </a:ext>
            </a:extLst>
          </p:cNvPr>
          <p:cNvSpPr>
            <a:spLocks noGrp="1"/>
          </p:cNvSpPr>
          <p:nvPr>
            <p:ph sz="quarter" idx="4"/>
          </p:nvPr>
        </p:nvSpPr>
        <p:spPr>
          <a:xfrm>
            <a:off x="6096000" y="2689685"/>
            <a:ext cx="5183188" cy="2572645"/>
          </a:xfrm>
        </p:spPr>
        <p:txBody>
          <a:bodyPr>
            <a:normAutofit/>
          </a:bodyPr>
          <a:lstStyle/>
          <a:p>
            <a:r>
              <a:rPr lang="ru-RU" sz="2000" dirty="0"/>
              <a:t>Эргативно-абсолютивный строй, </a:t>
            </a:r>
            <a:r>
              <a:rPr lang="ru-RU" sz="2000" dirty="0" err="1"/>
              <a:t>дативная</a:t>
            </a:r>
            <a:r>
              <a:rPr lang="ru-RU" sz="2000" dirty="0"/>
              <a:t> конструкция для глаголов с семантической ролью </a:t>
            </a:r>
            <a:r>
              <a:rPr lang="ru-RU" sz="2000" dirty="0" err="1"/>
              <a:t>Экспериенцера</a:t>
            </a:r>
            <a:r>
              <a:rPr lang="ru-RU" sz="2000" dirty="0"/>
              <a:t>.</a:t>
            </a:r>
          </a:p>
        </p:txBody>
      </p:sp>
      <p:sp>
        <p:nvSpPr>
          <p:cNvPr id="9" name="Номер слайда 8">
            <a:extLst>
              <a:ext uri="{FF2B5EF4-FFF2-40B4-BE49-F238E27FC236}">
                <a16:creationId xmlns:a16="http://schemas.microsoft.com/office/drawing/2014/main" id="{D050FCD8-8F8A-E397-7357-1758FC74DD58}"/>
              </a:ext>
            </a:extLst>
          </p:cNvPr>
          <p:cNvSpPr>
            <a:spLocks noGrp="1"/>
          </p:cNvSpPr>
          <p:nvPr>
            <p:ph type="sldNum" sz="quarter" idx="12"/>
          </p:nvPr>
        </p:nvSpPr>
        <p:spPr/>
        <p:txBody>
          <a:bodyPr/>
          <a:lstStyle/>
          <a:p>
            <a:pPr rtl="0"/>
            <a:fld id="{2C18C1E5-FB55-42F5-BD6D-9CC153FCDBE6}" type="slidenum">
              <a:rPr lang="ru-RU" noProof="0" smtClean="0"/>
              <a:t>19</a:t>
            </a:fld>
            <a:endParaRPr lang="ru-RU" noProof="0"/>
          </a:p>
        </p:txBody>
      </p:sp>
      <p:pic>
        <p:nvPicPr>
          <p:cNvPr id="13" name="Рисунок 12">
            <a:extLst>
              <a:ext uri="{FF2B5EF4-FFF2-40B4-BE49-F238E27FC236}">
                <a16:creationId xmlns:a16="http://schemas.microsoft.com/office/drawing/2014/main" id="{2251655B-AF1A-52C3-5118-DC9F0E4484D7}"/>
              </a:ext>
            </a:extLst>
          </p:cNvPr>
          <p:cNvPicPr>
            <a:picLocks noChangeAspect="1"/>
          </p:cNvPicPr>
          <p:nvPr/>
        </p:nvPicPr>
        <p:blipFill>
          <a:blip r:embed="rId3"/>
          <a:srcRect l="6203" t="38053" r="42255" b="47495"/>
          <a:stretch/>
        </p:blipFill>
        <p:spPr>
          <a:xfrm>
            <a:off x="7227774" y="3943204"/>
            <a:ext cx="3459324" cy="946155"/>
          </a:xfrm>
          <a:prstGeom prst="rect">
            <a:avLst/>
          </a:prstGeom>
        </p:spPr>
      </p:pic>
      <p:pic>
        <p:nvPicPr>
          <p:cNvPr id="8" name="Рисунок 7">
            <a:extLst>
              <a:ext uri="{FF2B5EF4-FFF2-40B4-BE49-F238E27FC236}">
                <a16:creationId xmlns:a16="http://schemas.microsoft.com/office/drawing/2014/main" id="{104D317F-AAAF-D2E0-697D-149E18199926}"/>
              </a:ext>
            </a:extLst>
          </p:cNvPr>
          <p:cNvPicPr>
            <a:picLocks noChangeAspect="1"/>
          </p:cNvPicPr>
          <p:nvPr/>
        </p:nvPicPr>
        <p:blipFill>
          <a:blip r:embed="rId4"/>
          <a:stretch>
            <a:fillRect/>
          </a:stretch>
        </p:blipFill>
        <p:spPr>
          <a:xfrm>
            <a:off x="834054" y="4513065"/>
            <a:ext cx="6534150" cy="933450"/>
          </a:xfrm>
          <a:prstGeom prst="rect">
            <a:avLst/>
          </a:prstGeom>
        </p:spPr>
      </p:pic>
      <p:pic>
        <p:nvPicPr>
          <p:cNvPr id="14" name="Рисунок 13">
            <a:extLst>
              <a:ext uri="{FF2B5EF4-FFF2-40B4-BE49-F238E27FC236}">
                <a16:creationId xmlns:a16="http://schemas.microsoft.com/office/drawing/2014/main" id="{B507DF42-1059-261C-C573-926B72645C3E}"/>
              </a:ext>
            </a:extLst>
          </p:cNvPr>
          <p:cNvPicPr>
            <a:picLocks noChangeAspect="1"/>
          </p:cNvPicPr>
          <p:nvPr/>
        </p:nvPicPr>
        <p:blipFill>
          <a:blip r:embed="rId5"/>
          <a:srcRect t="50000" r="40490" b="24125"/>
          <a:stretch/>
        </p:blipFill>
        <p:spPr>
          <a:xfrm>
            <a:off x="7227773" y="4889359"/>
            <a:ext cx="3764171" cy="914400"/>
          </a:xfrm>
          <a:prstGeom prst="rect">
            <a:avLst/>
          </a:prstGeom>
        </p:spPr>
      </p:pic>
      <p:pic>
        <p:nvPicPr>
          <p:cNvPr id="7" name="Рисунок 6">
            <a:extLst>
              <a:ext uri="{FF2B5EF4-FFF2-40B4-BE49-F238E27FC236}">
                <a16:creationId xmlns:a16="http://schemas.microsoft.com/office/drawing/2014/main" id="{308A52FA-7E0F-5E08-BB75-4DF24D696CA6}"/>
              </a:ext>
            </a:extLst>
          </p:cNvPr>
          <p:cNvPicPr>
            <a:picLocks noChangeAspect="1"/>
          </p:cNvPicPr>
          <p:nvPr/>
        </p:nvPicPr>
        <p:blipFill>
          <a:blip r:embed="rId6"/>
          <a:stretch>
            <a:fillRect/>
          </a:stretch>
        </p:blipFill>
        <p:spPr>
          <a:xfrm>
            <a:off x="834054" y="3535161"/>
            <a:ext cx="4181475" cy="971550"/>
          </a:xfrm>
          <a:prstGeom prst="rect">
            <a:avLst/>
          </a:prstGeom>
        </p:spPr>
      </p:pic>
    </p:spTree>
    <p:extLst>
      <p:ext uri="{BB962C8B-B14F-4D97-AF65-F5344CB8AC3E}">
        <p14:creationId xmlns:p14="http://schemas.microsoft.com/office/powerpoint/2010/main" val="1775150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5EC99A-FFA8-F4C8-5A1B-5E9703D54E3C}"/>
              </a:ext>
            </a:extLst>
          </p:cNvPr>
          <p:cNvSpPr>
            <a:spLocks noGrp="1"/>
          </p:cNvSpPr>
          <p:nvPr>
            <p:ph type="title"/>
          </p:nvPr>
        </p:nvSpPr>
        <p:spPr/>
        <p:txBody>
          <a:bodyPr>
            <a:normAutofit fontScale="90000"/>
          </a:bodyPr>
          <a:lstStyle/>
          <a:p>
            <a:r>
              <a:rPr lang="ru-RU" dirty="0"/>
              <a:t>Имя существительное</a:t>
            </a:r>
          </a:p>
        </p:txBody>
      </p:sp>
    </p:spTree>
    <p:extLst>
      <p:ext uri="{BB962C8B-B14F-4D97-AF65-F5344CB8AC3E}">
        <p14:creationId xmlns:p14="http://schemas.microsoft.com/office/powerpoint/2010/main" val="2915300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00A96C-CB4B-BB6C-7414-DBD2BADE4465}"/>
              </a:ext>
            </a:extLst>
          </p:cNvPr>
          <p:cNvSpPr>
            <a:spLocks noGrp="1"/>
          </p:cNvSpPr>
          <p:nvPr>
            <p:ph type="title"/>
          </p:nvPr>
        </p:nvSpPr>
        <p:spPr>
          <a:xfrm>
            <a:off x="838200" y="365125"/>
            <a:ext cx="7298094" cy="1325563"/>
          </a:xfrm>
        </p:spPr>
        <p:txBody>
          <a:bodyPr>
            <a:normAutofit/>
          </a:bodyPr>
          <a:lstStyle/>
          <a:p>
            <a:r>
              <a:rPr lang="ru-RU" dirty="0"/>
              <a:t>Именные классы</a:t>
            </a:r>
          </a:p>
        </p:txBody>
      </p:sp>
      <p:sp>
        <p:nvSpPr>
          <p:cNvPr id="3" name="Объект 2">
            <a:extLst>
              <a:ext uri="{FF2B5EF4-FFF2-40B4-BE49-F238E27FC236}">
                <a16:creationId xmlns:a16="http://schemas.microsoft.com/office/drawing/2014/main" id="{D63ACAFD-1BBB-D361-2E97-EB6D2FF0D742}"/>
              </a:ext>
            </a:extLst>
          </p:cNvPr>
          <p:cNvSpPr>
            <a:spLocks noGrp="1"/>
          </p:cNvSpPr>
          <p:nvPr>
            <p:ph sz="half" idx="1"/>
          </p:nvPr>
        </p:nvSpPr>
        <p:spPr>
          <a:xfrm>
            <a:off x="914400" y="2300676"/>
            <a:ext cx="5181600" cy="3877056"/>
          </a:xfrm>
        </p:spPr>
        <p:txBody>
          <a:bodyPr>
            <a:normAutofit lnSpcReduction="10000"/>
          </a:bodyPr>
          <a:lstStyle/>
          <a:p>
            <a:r>
              <a:rPr lang="ru-RU" sz="1600" dirty="0"/>
              <a:t>Каждое существительное в чеченском языке относится к одному из </a:t>
            </a:r>
            <a:r>
              <a:rPr lang="ru-RU" sz="1600" b="1" dirty="0"/>
              <a:t>6 именных классов</a:t>
            </a:r>
            <a:r>
              <a:rPr lang="ru-RU" sz="1600" dirty="0"/>
              <a:t>, по которым прилагательные, глаголы, а также числительное </a:t>
            </a:r>
            <a:r>
              <a:rPr lang="ru-RU" sz="1600" dirty="0" err="1"/>
              <a:t>диъ</a:t>
            </a:r>
            <a:r>
              <a:rPr lang="ru-RU" sz="1600" dirty="0"/>
              <a:t> («четыре») согласуются с существительными с помощью четырёх префиксов </a:t>
            </a:r>
            <a:r>
              <a:rPr lang="en-US" sz="1600" dirty="0"/>
              <a:t>d</a:t>
            </a:r>
            <a:r>
              <a:rPr lang="ru-RU" sz="1600" dirty="0"/>
              <a:t>-, </a:t>
            </a:r>
            <a:r>
              <a:rPr lang="en-US" sz="1600" dirty="0"/>
              <a:t>b</a:t>
            </a:r>
            <a:r>
              <a:rPr lang="ru-RU" sz="1600" dirty="0"/>
              <a:t>-, </a:t>
            </a:r>
            <a:r>
              <a:rPr lang="en-US" sz="1600" dirty="0"/>
              <a:t>j</a:t>
            </a:r>
            <a:r>
              <a:rPr lang="ru-RU" sz="1600" dirty="0"/>
              <a:t>- и </a:t>
            </a:r>
            <a:r>
              <a:rPr lang="en-US" sz="1600" dirty="0"/>
              <a:t>v</a:t>
            </a:r>
            <a:r>
              <a:rPr lang="ru-RU" sz="1600" dirty="0"/>
              <a:t>-.</a:t>
            </a:r>
          </a:p>
          <a:p>
            <a:r>
              <a:rPr lang="ru-RU" sz="1600" dirty="0"/>
              <a:t>Слова, обозначающие людей мужского пола, относятся к первому классу, а слова, обозначающие людей женского пола,  – ко второму. Остальные четыре класса объединяют все, что не является человеком, за исключением слова Дела («Бог»), относящегося к первому классу, и таких слов, как адам («человек»), </a:t>
            </a:r>
            <a:r>
              <a:rPr lang="ru-RU" sz="1600" dirty="0" err="1"/>
              <a:t>бер</a:t>
            </a:r>
            <a:r>
              <a:rPr lang="ru-RU" sz="1600" dirty="0"/>
              <a:t> («ребёнок») и </a:t>
            </a:r>
            <a:r>
              <a:rPr lang="ru-RU" sz="1600" dirty="0" err="1"/>
              <a:t>нускал</a:t>
            </a:r>
            <a:r>
              <a:rPr lang="ru-RU" sz="1600" dirty="0"/>
              <a:t> («невеста»), которые относятся к четвёртому классу. </a:t>
            </a:r>
          </a:p>
        </p:txBody>
      </p:sp>
      <p:pic>
        <p:nvPicPr>
          <p:cNvPr id="9" name="Объект 8">
            <a:extLst>
              <a:ext uri="{FF2B5EF4-FFF2-40B4-BE49-F238E27FC236}">
                <a16:creationId xmlns:a16="http://schemas.microsoft.com/office/drawing/2014/main" id="{9F4E4E17-A6F2-C7F3-D194-C8077D95E766}"/>
              </a:ext>
            </a:extLst>
          </p:cNvPr>
          <p:cNvPicPr>
            <a:picLocks noGrp="1" noChangeAspect="1"/>
          </p:cNvPicPr>
          <p:nvPr>
            <p:ph sz="half" idx="2"/>
          </p:nvPr>
        </p:nvPicPr>
        <p:blipFill>
          <a:blip r:embed="rId2"/>
          <a:stretch>
            <a:fillRect/>
          </a:stretch>
        </p:blipFill>
        <p:spPr>
          <a:xfrm>
            <a:off x="6651173" y="2164151"/>
            <a:ext cx="4344430" cy="4192199"/>
          </a:xfrm>
        </p:spPr>
      </p:pic>
      <p:sp>
        <p:nvSpPr>
          <p:cNvPr id="7" name="Номер слайда 6">
            <a:extLst>
              <a:ext uri="{FF2B5EF4-FFF2-40B4-BE49-F238E27FC236}">
                <a16:creationId xmlns:a16="http://schemas.microsoft.com/office/drawing/2014/main" id="{E6F7AB8F-A953-F5EE-E441-96EC7E07EED8}"/>
              </a:ext>
            </a:extLst>
          </p:cNvPr>
          <p:cNvSpPr>
            <a:spLocks noGrp="1"/>
          </p:cNvSpPr>
          <p:nvPr>
            <p:ph type="sldNum" sz="quarter" idx="12"/>
          </p:nvPr>
        </p:nvSpPr>
        <p:spPr/>
        <p:txBody>
          <a:bodyPr/>
          <a:lstStyle/>
          <a:p>
            <a:pPr rtl="0"/>
            <a:fld id="{2C18C1E5-FB55-42F5-BD6D-9CC153FCDBE6}" type="slidenum">
              <a:rPr lang="ru-RU" noProof="0" smtClean="0"/>
              <a:t>21</a:t>
            </a:fld>
            <a:endParaRPr lang="ru-RU" noProof="0"/>
          </a:p>
        </p:txBody>
      </p:sp>
      <p:pic>
        <p:nvPicPr>
          <p:cNvPr id="11" name="Рисунок 10">
            <a:extLst>
              <a:ext uri="{FF2B5EF4-FFF2-40B4-BE49-F238E27FC236}">
                <a16:creationId xmlns:a16="http://schemas.microsoft.com/office/drawing/2014/main" id="{21699A34-D20A-2C88-8E55-D105D8F669A5}"/>
              </a:ext>
            </a:extLst>
          </p:cNvPr>
          <p:cNvPicPr>
            <a:picLocks noChangeAspect="1"/>
          </p:cNvPicPr>
          <p:nvPr/>
        </p:nvPicPr>
        <p:blipFill>
          <a:blip r:embed="rId3"/>
          <a:srcRect b="2116"/>
          <a:stretch/>
        </p:blipFill>
        <p:spPr>
          <a:xfrm>
            <a:off x="8136294" y="365125"/>
            <a:ext cx="3839777" cy="1436416"/>
          </a:xfrm>
          <a:prstGeom prst="rect">
            <a:avLst/>
          </a:prstGeom>
        </p:spPr>
      </p:pic>
    </p:spTree>
    <p:extLst>
      <p:ext uri="{BB962C8B-B14F-4D97-AF65-F5344CB8AC3E}">
        <p14:creationId xmlns:p14="http://schemas.microsoft.com/office/powerpoint/2010/main" val="277547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2D069E-0F2D-B733-ABB3-CDA9875731EA}"/>
              </a:ext>
            </a:extLst>
          </p:cNvPr>
          <p:cNvSpPr>
            <a:spLocks noGrp="1"/>
          </p:cNvSpPr>
          <p:nvPr>
            <p:ph type="title"/>
          </p:nvPr>
        </p:nvSpPr>
        <p:spPr>
          <a:xfrm>
            <a:off x="838200" y="577901"/>
            <a:ext cx="10515600" cy="1325563"/>
          </a:xfrm>
        </p:spPr>
        <p:txBody>
          <a:bodyPr>
            <a:normAutofit/>
          </a:bodyPr>
          <a:lstStyle/>
          <a:p>
            <a:r>
              <a:rPr lang="ru-RU" sz="5400" dirty="0"/>
              <a:t>Число</a:t>
            </a:r>
            <a:endParaRPr lang="ru-RU" sz="4800" dirty="0"/>
          </a:p>
        </p:txBody>
      </p:sp>
      <p:sp>
        <p:nvSpPr>
          <p:cNvPr id="3" name="Объект 2">
            <a:extLst>
              <a:ext uri="{FF2B5EF4-FFF2-40B4-BE49-F238E27FC236}">
                <a16:creationId xmlns:a16="http://schemas.microsoft.com/office/drawing/2014/main" id="{93EB31A8-150B-E125-0B05-143524D046D4}"/>
              </a:ext>
            </a:extLst>
          </p:cNvPr>
          <p:cNvSpPr>
            <a:spLocks noGrp="1"/>
          </p:cNvSpPr>
          <p:nvPr>
            <p:ph sz="half" idx="1"/>
          </p:nvPr>
        </p:nvSpPr>
        <p:spPr/>
        <p:txBody>
          <a:bodyPr>
            <a:normAutofit fontScale="77500" lnSpcReduction="20000"/>
          </a:bodyPr>
          <a:lstStyle/>
          <a:p>
            <a:r>
              <a:rPr lang="ru-RU" dirty="0"/>
              <a:t>В чеченском языке существует две категории грамматического числа: единственное и множественное. К морфемам множественного числа относятся -(а)ш/-(а)</a:t>
            </a:r>
            <a:r>
              <a:rPr lang="en-US" dirty="0" err="1"/>
              <a:t>sh</a:t>
            </a:r>
            <a:r>
              <a:rPr lang="ru-RU" dirty="0"/>
              <a:t>, -(и)й /-(</a:t>
            </a:r>
            <a:r>
              <a:rPr lang="en-US" dirty="0" err="1"/>
              <a:t>i</a:t>
            </a:r>
            <a:r>
              <a:rPr lang="ru-RU" dirty="0"/>
              <a:t>)</a:t>
            </a:r>
            <a:r>
              <a:rPr lang="en-US" dirty="0"/>
              <a:t>j</a:t>
            </a:r>
            <a:r>
              <a:rPr lang="ru-RU" dirty="0"/>
              <a:t>.</a:t>
            </a:r>
          </a:p>
          <a:p>
            <a:r>
              <a:rPr lang="ru-RU" dirty="0"/>
              <a:t>К именам и фамилиям добавляется окончание -</a:t>
            </a:r>
            <a:r>
              <a:rPr lang="ru-RU" dirty="0" err="1"/>
              <a:t>гӏар</a:t>
            </a:r>
            <a:r>
              <a:rPr lang="ru-RU" dirty="0"/>
              <a:t> / -</a:t>
            </a:r>
            <a:r>
              <a:rPr lang="en-US" dirty="0" err="1"/>
              <a:t>ghar</a:t>
            </a:r>
            <a:endParaRPr lang="ru-RU" dirty="0"/>
          </a:p>
          <a:p>
            <a:r>
              <a:rPr lang="ru-RU" dirty="0"/>
              <a:t>Форма множественного числа присоединяется к </a:t>
            </a:r>
            <a:r>
              <a:rPr lang="en-GB" dirty="0"/>
              <a:t>augment base</a:t>
            </a:r>
            <a:r>
              <a:rPr lang="ru-RU" dirty="0"/>
              <a:t>.</a:t>
            </a:r>
          </a:p>
          <a:p>
            <a:r>
              <a:rPr lang="ru-RU" b="0" i="0" dirty="0">
                <a:effectLst/>
                <a:cs typeface="Calibri" panose="020F0502020204030204" pitchFamily="34" charset="0"/>
              </a:rPr>
              <a:t>В чеченском также есть случаи </a:t>
            </a:r>
            <a:r>
              <a:rPr lang="ru-RU" b="0" i="0" dirty="0" err="1">
                <a:effectLst/>
                <a:cs typeface="Calibri" panose="020F0502020204030204" pitchFamily="34" charset="0"/>
              </a:rPr>
              <a:t>Pluralia</a:t>
            </a:r>
            <a:r>
              <a:rPr lang="ru-RU" b="0" i="0" dirty="0">
                <a:effectLst/>
                <a:cs typeface="Calibri" panose="020F0502020204030204" pitchFamily="34" charset="0"/>
              </a:rPr>
              <a:t> </a:t>
            </a:r>
            <a:r>
              <a:rPr lang="ru-RU" b="0" i="0" dirty="0" err="1">
                <a:effectLst/>
                <a:cs typeface="Calibri" panose="020F0502020204030204" pitchFamily="34" charset="0"/>
              </a:rPr>
              <a:t>Tanta</a:t>
            </a:r>
            <a:r>
              <a:rPr lang="ru-RU" b="0" i="0" dirty="0">
                <a:effectLst/>
                <a:cs typeface="Calibri" panose="020F0502020204030204" pitchFamily="34" charset="0"/>
              </a:rPr>
              <a:t>.</a:t>
            </a:r>
            <a:endParaRPr lang="ru-RU" dirty="0">
              <a:cs typeface="Calibri" panose="020F0502020204030204" pitchFamily="34" charset="0"/>
            </a:endParaRPr>
          </a:p>
        </p:txBody>
      </p:sp>
      <p:pic>
        <p:nvPicPr>
          <p:cNvPr id="9" name="Объект 8">
            <a:extLst>
              <a:ext uri="{FF2B5EF4-FFF2-40B4-BE49-F238E27FC236}">
                <a16:creationId xmlns:a16="http://schemas.microsoft.com/office/drawing/2014/main" id="{2416FC0E-6549-76A3-EC60-1385E1F05023}"/>
              </a:ext>
            </a:extLst>
          </p:cNvPr>
          <p:cNvPicPr>
            <a:picLocks noGrp="1" noChangeAspect="1"/>
          </p:cNvPicPr>
          <p:nvPr>
            <p:ph sz="half" idx="2"/>
          </p:nvPr>
        </p:nvPicPr>
        <p:blipFill>
          <a:blip r:embed="rId2"/>
          <a:stretch>
            <a:fillRect/>
          </a:stretch>
        </p:blipFill>
        <p:spPr>
          <a:xfrm>
            <a:off x="7034212" y="2304288"/>
            <a:ext cx="3152775" cy="2028825"/>
          </a:xfrm>
        </p:spPr>
      </p:pic>
      <p:sp>
        <p:nvSpPr>
          <p:cNvPr id="7" name="Номер слайда 6">
            <a:extLst>
              <a:ext uri="{FF2B5EF4-FFF2-40B4-BE49-F238E27FC236}">
                <a16:creationId xmlns:a16="http://schemas.microsoft.com/office/drawing/2014/main" id="{8D827F23-23B8-BE9C-6FBC-A8614056CBE5}"/>
              </a:ext>
            </a:extLst>
          </p:cNvPr>
          <p:cNvSpPr>
            <a:spLocks noGrp="1"/>
          </p:cNvSpPr>
          <p:nvPr>
            <p:ph type="sldNum" sz="quarter" idx="12"/>
          </p:nvPr>
        </p:nvSpPr>
        <p:spPr/>
        <p:txBody>
          <a:bodyPr/>
          <a:lstStyle/>
          <a:p>
            <a:pPr rtl="0"/>
            <a:fld id="{2C18C1E5-FB55-42F5-BD6D-9CC153FCDBE6}" type="slidenum">
              <a:rPr lang="ru-RU" noProof="0" smtClean="0"/>
              <a:t>22</a:t>
            </a:fld>
            <a:endParaRPr lang="ru-RU" noProof="0"/>
          </a:p>
        </p:txBody>
      </p:sp>
      <p:pic>
        <p:nvPicPr>
          <p:cNvPr id="11" name="Рисунок 10">
            <a:extLst>
              <a:ext uri="{FF2B5EF4-FFF2-40B4-BE49-F238E27FC236}">
                <a16:creationId xmlns:a16="http://schemas.microsoft.com/office/drawing/2014/main" id="{997920E8-26CE-028A-DF92-AF8FDED028E5}"/>
              </a:ext>
            </a:extLst>
          </p:cNvPr>
          <p:cNvPicPr>
            <a:picLocks noChangeAspect="1"/>
          </p:cNvPicPr>
          <p:nvPr/>
        </p:nvPicPr>
        <p:blipFill>
          <a:blip r:embed="rId3"/>
          <a:srcRect l="3816"/>
          <a:stretch/>
        </p:blipFill>
        <p:spPr>
          <a:xfrm>
            <a:off x="7128388" y="4384738"/>
            <a:ext cx="1878114" cy="1123950"/>
          </a:xfrm>
          <a:prstGeom prst="rect">
            <a:avLst/>
          </a:prstGeom>
        </p:spPr>
      </p:pic>
      <p:pic>
        <p:nvPicPr>
          <p:cNvPr id="13" name="Рисунок 12">
            <a:extLst>
              <a:ext uri="{FF2B5EF4-FFF2-40B4-BE49-F238E27FC236}">
                <a16:creationId xmlns:a16="http://schemas.microsoft.com/office/drawing/2014/main" id="{B2634B6B-65EB-F5FC-3EDB-8086A97F1F1B}"/>
              </a:ext>
            </a:extLst>
          </p:cNvPr>
          <p:cNvPicPr>
            <a:picLocks noChangeAspect="1"/>
          </p:cNvPicPr>
          <p:nvPr/>
        </p:nvPicPr>
        <p:blipFill>
          <a:blip r:embed="rId4"/>
          <a:srcRect l="1600" t="13235"/>
          <a:stretch/>
        </p:blipFill>
        <p:spPr>
          <a:xfrm>
            <a:off x="7277254" y="5554703"/>
            <a:ext cx="3458496" cy="1123950"/>
          </a:xfrm>
          <a:prstGeom prst="rect">
            <a:avLst/>
          </a:prstGeom>
        </p:spPr>
      </p:pic>
    </p:spTree>
    <p:extLst>
      <p:ext uri="{BB962C8B-B14F-4D97-AF65-F5344CB8AC3E}">
        <p14:creationId xmlns:p14="http://schemas.microsoft.com/office/powerpoint/2010/main" val="3523295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35B250-A06D-FFCD-38D5-338BD25EE411}"/>
              </a:ext>
            </a:extLst>
          </p:cNvPr>
          <p:cNvSpPr>
            <a:spLocks noGrp="1"/>
          </p:cNvSpPr>
          <p:nvPr>
            <p:ph type="title"/>
          </p:nvPr>
        </p:nvSpPr>
        <p:spPr/>
        <p:txBody>
          <a:bodyPr/>
          <a:lstStyle/>
          <a:p>
            <a:pPr algn="l"/>
            <a:r>
              <a:rPr lang="ru-RU" sz="5400" dirty="0"/>
              <a:t>Падежи</a:t>
            </a:r>
            <a:endParaRPr lang="ru-RU" dirty="0"/>
          </a:p>
        </p:txBody>
      </p:sp>
      <p:sp>
        <p:nvSpPr>
          <p:cNvPr id="3" name="Объект 2">
            <a:extLst>
              <a:ext uri="{FF2B5EF4-FFF2-40B4-BE49-F238E27FC236}">
                <a16:creationId xmlns:a16="http://schemas.microsoft.com/office/drawing/2014/main" id="{D3C02405-6812-BFFA-37F6-F17ABD28C2DF}"/>
              </a:ext>
            </a:extLst>
          </p:cNvPr>
          <p:cNvSpPr>
            <a:spLocks noGrp="1"/>
          </p:cNvSpPr>
          <p:nvPr>
            <p:ph sz="half" idx="1"/>
          </p:nvPr>
        </p:nvSpPr>
        <p:spPr/>
        <p:txBody>
          <a:bodyPr>
            <a:normAutofit fontScale="70000" lnSpcReduction="20000"/>
          </a:bodyPr>
          <a:lstStyle/>
          <a:p>
            <a:r>
              <a:rPr lang="ru-RU" dirty="0"/>
              <a:t>Чеченский язык - это язык с высокой степенью синтетичности и преимущественно агглютинативного типа с развитой системой падежей в морфологии существительных. Существительные в чеченском языке часто подвергаются морфофонологическим чередованиям при добавлении падежных суффиксов. </a:t>
            </a:r>
          </a:p>
          <a:p>
            <a:r>
              <a:rPr lang="ru-RU" dirty="0"/>
              <a:t>Как правило, все падежные формы используют базовую форму, отличную от абсолютивной. Эту форму существительного называют </a:t>
            </a:r>
            <a:r>
              <a:rPr lang="en-GB" dirty="0"/>
              <a:t>augment base</a:t>
            </a:r>
            <a:r>
              <a:rPr lang="ru-RU" dirty="0"/>
              <a:t>.</a:t>
            </a:r>
          </a:p>
        </p:txBody>
      </p:sp>
      <p:pic>
        <p:nvPicPr>
          <p:cNvPr id="9" name="Объект 8">
            <a:extLst>
              <a:ext uri="{FF2B5EF4-FFF2-40B4-BE49-F238E27FC236}">
                <a16:creationId xmlns:a16="http://schemas.microsoft.com/office/drawing/2014/main" id="{24F1D3E0-1F3E-2C25-598A-AB6C51FF5F2C}"/>
              </a:ext>
            </a:extLst>
          </p:cNvPr>
          <p:cNvPicPr>
            <a:picLocks noGrp="1" noChangeAspect="1"/>
          </p:cNvPicPr>
          <p:nvPr>
            <p:ph sz="half" idx="2"/>
          </p:nvPr>
        </p:nvPicPr>
        <p:blipFill>
          <a:blip r:embed="rId2"/>
          <a:stretch>
            <a:fillRect/>
          </a:stretch>
        </p:blipFill>
        <p:spPr>
          <a:xfrm>
            <a:off x="6843409" y="311150"/>
            <a:ext cx="4738991" cy="6045200"/>
          </a:xfrm>
        </p:spPr>
      </p:pic>
      <p:sp>
        <p:nvSpPr>
          <p:cNvPr id="7" name="Номер слайда 6">
            <a:extLst>
              <a:ext uri="{FF2B5EF4-FFF2-40B4-BE49-F238E27FC236}">
                <a16:creationId xmlns:a16="http://schemas.microsoft.com/office/drawing/2014/main" id="{953CB8EE-0A69-CF5E-100C-9B4FF8190BA4}"/>
              </a:ext>
            </a:extLst>
          </p:cNvPr>
          <p:cNvSpPr>
            <a:spLocks noGrp="1"/>
          </p:cNvSpPr>
          <p:nvPr>
            <p:ph type="sldNum" sz="quarter" idx="12"/>
          </p:nvPr>
        </p:nvSpPr>
        <p:spPr/>
        <p:txBody>
          <a:bodyPr/>
          <a:lstStyle/>
          <a:p>
            <a:pPr rtl="0"/>
            <a:fld id="{2C18C1E5-FB55-42F5-BD6D-9CC153FCDBE6}" type="slidenum">
              <a:rPr lang="ru-RU" noProof="0" smtClean="0"/>
              <a:t>23</a:t>
            </a:fld>
            <a:endParaRPr lang="ru-RU" noProof="0"/>
          </a:p>
        </p:txBody>
      </p:sp>
    </p:spTree>
    <p:extLst>
      <p:ext uri="{BB962C8B-B14F-4D97-AF65-F5344CB8AC3E}">
        <p14:creationId xmlns:p14="http://schemas.microsoft.com/office/powerpoint/2010/main" val="3876246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0B9AE0-9472-7DE1-A658-41B5F8B85237}"/>
              </a:ext>
            </a:extLst>
          </p:cNvPr>
          <p:cNvSpPr>
            <a:spLocks noGrp="1"/>
          </p:cNvSpPr>
          <p:nvPr>
            <p:ph type="title"/>
          </p:nvPr>
        </p:nvSpPr>
        <p:spPr/>
        <p:txBody>
          <a:bodyPr/>
          <a:lstStyle/>
          <a:p>
            <a:pPr algn="ctr"/>
            <a:r>
              <a:rPr lang="ru-RU" dirty="0"/>
              <a:t>Падежные окончания</a:t>
            </a:r>
          </a:p>
        </p:txBody>
      </p:sp>
      <p:pic>
        <p:nvPicPr>
          <p:cNvPr id="8" name="Объект 7">
            <a:extLst>
              <a:ext uri="{FF2B5EF4-FFF2-40B4-BE49-F238E27FC236}">
                <a16:creationId xmlns:a16="http://schemas.microsoft.com/office/drawing/2014/main" id="{EE02F8B6-B81A-F4A6-DFAF-1D0ECBA49B10}"/>
              </a:ext>
            </a:extLst>
          </p:cNvPr>
          <p:cNvPicPr>
            <a:picLocks noGrp="1" noChangeAspect="1"/>
          </p:cNvPicPr>
          <p:nvPr>
            <p:ph idx="1"/>
          </p:nvPr>
        </p:nvPicPr>
        <p:blipFill>
          <a:blip r:embed="rId2"/>
          <a:stretch>
            <a:fillRect/>
          </a:stretch>
        </p:blipFill>
        <p:spPr>
          <a:xfrm>
            <a:off x="2598271" y="2076450"/>
            <a:ext cx="6995458" cy="4105275"/>
          </a:xfrm>
        </p:spPr>
      </p:pic>
      <p:sp>
        <p:nvSpPr>
          <p:cNvPr id="6" name="Номер слайда 5">
            <a:extLst>
              <a:ext uri="{FF2B5EF4-FFF2-40B4-BE49-F238E27FC236}">
                <a16:creationId xmlns:a16="http://schemas.microsoft.com/office/drawing/2014/main" id="{1932B2DD-7660-C1DF-D88B-E0F6384EE9CB}"/>
              </a:ext>
            </a:extLst>
          </p:cNvPr>
          <p:cNvSpPr>
            <a:spLocks noGrp="1"/>
          </p:cNvSpPr>
          <p:nvPr>
            <p:ph type="sldNum" sz="quarter" idx="12"/>
          </p:nvPr>
        </p:nvSpPr>
        <p:spPr/>
        <p:txBody>
          <a:bodyPr/>
          <a:lstStyle/>
          <a:p>
            <a:pPr rtl="0"/>
            <a:fld id="{2C18C1E5-FB55-42F5-BD6D-9CC153FCDBE6}" type="slidenum">
              <a:rPr lang="ru-RU" noProof="0" smtClean="0"/>
              <a:t>24</a:t>
            </a:fld>
            <a:endParaRPr lang="ru-RU" noProof="0"/>
          </a:p>
        </p:txBody>
      </p:sp>
    </p:spTree>
    <p:extLst>
      <p:ext uri="{BB962C8B-B14F-4D97-AF65-F5344CB8AC3E}">
        <p14:creationId xmlns:p14="http://schemas.microsoft.com/office/powerpoint/2010/main" val="2750695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2017BC-85B9-6B67-4B07-35FF10312551}"/>
              </a:ext>
            </a:extLst>
          </p:cNvPr>
          <p:cNvSpPr>
            <a:spLocks noGrp="1"/>
          </p:cNvSpPr>
          <p:nvPr>
            <p:ph type="title"/>
          </p:nvPr>
        </p:nvSpPr>
        <p:spPr/>
        <p:txBody>
          <a:bodyPr/>
          <a:lstStyle/>
          <a:p>
            <a:pPr algn="ctr"/>
            <a:r>
              <a:rPr lang="ru-RU" dirty="0"/>
              <a:t>Абсолютив</a:t>
            </a:r>
          </a:p>
        </p:txBody>
      </p:sp>
      <p:sp>
        <p:nvSpPr>
          <p:cNvPr id="3" name="Объект 2">
            <a:extLst>
              <a:ext uri="{FF2B5EF4-FFF2-40B4-BE49-F238E27FC236}">
                <a16:creationId xmlns:a16="http://schemas.microsoft.com/office/drawing/2014/main" id="{A7D60E07-CC2B-0A90-18A2-03CB2F8FC45C}"/>
              </a:ext>
            </a:extLst>
          </p:cNvPr>
          <p:cNvSpPr>
            <a:spLocks noGrp="1"/>
          </p:cNvSpPr>
          <p:nvPr>
            <p:ph idx="1"/>
          </p:nvPr>
        </p:nvSpPr>
        <p:spPr/>
        <p:txBody>
          <a:bodyPr>
            <a:normAutofit/>
          </a:bodyPr>
          <a:lstStyle/>
          <a:p>
            <a:pPr marL="0" indent="0">
              <a:buNone/>
            </a:pPr>
            <a:r>
              <a:rPr lang="ru-RU" sz="2200" dirty="0"/>
              <a:t>Подлежащее, чьё сказуемое выражено непереходным глаголом, и прямое дополнение ставятся в абсолютивный падеж. Абсолютивный падеж также используется в </a:t>
            </a:r>
            <a:r>
              <a:rPr lang="en-GB" sz="2200" dirty="0"/>
              <a:t>copular sentence</a:t>
            </a:r>
            <a:r>
              <a:rPr lang="ru-RU" sz="2200" dirty="0"/>
              <a:t> и </a:t>
            </a:r>
            <a:r>
              <a:rPr lang="ru-RU" sz="2200" dirty="0" err="1"/>
              <a:t>биабсолютивной</a:t>
            </a:r>
            <a:r>
              <a:rPr lang="ru-RU" sz="2200" dirty="0"/>
              <a:t> конструкции.</a:t>
            </a:r>
          </a:p>
        </p:txBody>
      </p:sp>
      <p:sp>
        <p:nvSpPr>
          <p:cNvPr id="6" name="Номер слайда 5">
            <a:extLst>
              <a:ext uri="{FF2B5EF4-FFF2-40B4-BE49-F238E27FC236}">
                <a16:creationId xmlns:a16="http://schemas.microsoft.com/office/drawing/2014/main" id="{86D04B13-054B-F345-0246-7B1B85AB250C}"/>
              </a:ext>
            </a:extLst>
          </p:cNvPr>
          <p:cNvSpPr>
            <a:spLocks noGrp="1"/>
          </p:cNvSpPr>
          <p:nvPr>
            <p:ph type="sldNum" sz="quarter" idx="12"/>
          </p:nvPr>
        </p:nvSpPr>
        <p:spPr/>
        <p:txBody>
          <a:bodyPr/>
          <a:lstStyle/>
          <a:p>
            <a:pPr rtl="0"/>
            <a:fld id="{2C18C1E5-FB55-42F5-BD6D-9CC153FCDBE6}" type="slidenum">
              <a:rPr lang="ru-RU" noProof="0" smtClean="0"/>
              <a:t>25</a:t>
            </a:fld>
            <a:endParaRPr lang="ru-RU" noProof="0"/>
          </a:p>
        </p:txBody>
      </p:sp>
      <p:pic>
        <p:nvPicPr>
          <p:cNvPr id="10" name="Рисунок 9">
            <a:extLst>
              <a:ext uri="{FF2B5EF4-FFF2-40B4-BE49-F238E27FC236}">
                <a16:creationId xmlns:a16="http://schemas.microsoft.com/office/drawing/2014/main" id="{28F9C905-EAA5-FCA6-F147-A867657B4E29}"/>
              </a:ext>
            </a:extLst>
          </p:cNvPr>
          <p:cNvPicPr>
            <a:picLocks noChangeAspect="1"/>
          </p:cNvPicPr>
          <p:nvPr/>
        </p:nvPicPr>
        <p:blipFill>
          <a:blip r:embed="rId2"/>
          <a:srcRect l="5780" t="5012" r="28735" b="80536"/>
          <a:stretch/>
        </p:blipFill>
        <p:spPr>
          <a:xfrm>
            <a:off x="768096" y="3528219"/>
            <a:ext cx="4572001" cy="984250"/>
          </a:xfrm>
          <a:prstGeom prst="rect">
            <a:avLst/>
          </a:prstGeom>
        </p:spPr>
      </p:pic>
      <p:pic>
        <p:nvPicPr>
          <p:cNvPr id="12" name="Рисунок 11">
            <a:extLst>
              <a:ext uri="{FF2B5EF4-FFF2-40B4-BE49-F238E27FC236}">
                <a16:creationId xmlns:a16="http://schemas.microsoft.com/office/drawing/2014/main" id="{37E48B78-5CFF-9B14-B6DF-75826D2F5FFC}"/>
              </a:ext>
            </a:extLst>
          </p:cNvPr>
          <p:cNvPicPr>
            <a:picLocks noChangeAspect="1"/>
          </p:cNvPicPr>
          <p:nvPr/>
        </p:nvPicPr>
        <p:blipFill>
          <a:blip r:embed="rId2"/>
          <a:srcRect l="6203" t="38053" r="42255" b="47495"/>
          <a:stretch/>
        </p:blipFill>
        <p:spPr>
          <a:xfrm>
            <a:off x="838200" y="4512469"/>
            <a:ext cx="3598606" cy="984250"/>
          </a:xfrm>
          <a:prstGeom prst="rect">
            <a:avLst/>
          </a:prstGeom>
        </p:spPr>
      </p:pic>
      <p:pic>
        <p:nvPicPr>
          <p:cNvPr id="14" name="Рисунок 13">
            <a:extLst>
              <a:ext uri="{FF2B5EF4-FFF2-40B4-BE49-F238E27FC236}">
                <a16:creationId xmlns:a16="http://schemas.microsoft.com/office/drawing/2014/main" id="{2BD6F5EB-2657-FA19-95E9-AD3F05B78372}"/>
              </a:ext>
            </a:extLst>
          </p:cNvPr>
          <p:cNvPicPr>
            <a:picLocks noChangeAspect="1"/>
          </p:cNvPicPr>
          <p:nvPr/>
        </p:nvPicPr>
        <p:blipFill>
          <a:blip r:embed="rId2"/>
          <a:srcRect l="6344" t="67216" r="23806" b="18332"/>
          <a:stretch/>
        </p:blipFill>
        <p:spPr>
          <a:xfrm>
            <a:off x="5410201" y="3528219"/>
            <a:ext cx="4876800" cy="984250"/>
          </a:xfrm>
          <a:prstGeom prst="rect">
            <a:avLst/>
          </a:prstGeom>
        </p:spPr>
      </p:pic>
    </p:spTree>
    <p:extLst>
      <p:ext uri="{BB962C8B-B14F-4D97-AF65-F5344CB8AC3E}">
        <p14:creationId xmlns:p14="http://schemas.microsoft.com/office/powerpoint/2010/main" val="52722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0AA819-467B-BB0F-81AB-0BB1EDBF6E01}"/>
              </a:ext>
            </a:extLst>
          </p:cNvPr>
          <p:cNvSpPr>
            <a:spLocks noGrp="1"/>
          </p:cNvSpPr>
          <p:nvPr>
            <p:ph type="title"/>
          </p:nvPr>
        </p:nvSpPr>
        <p:spPr/>
        <p:txBody>
          <a:bodyPr/>
          <a:lstStyle/>
          <a:p>
            <a:pPr algn="ctr"/>
            <a:r>
              <a:rPr lang="ru-RU" dirty="0"/>
              <a:t>Эргатив</a:t>
            </a:r>
          </a:p>
        </p:txBody>
      </p:sp>
      <p:sp>
        <p:nvSpPr>
          <p:cNvPr id="3" name="Объект 2">
            <a:extLst>
              <a:ext uri="{FF2B5EF4-FFF2-40B4-BE49-F238E27FC236}">
                <a16:creationId xmlns:a16="http://schemas.microsoft.com/office/drawing/2014/main" id="{BAA58196-9CA3-6B3C-D2DD-B42D370A5839}"/>
              </a:ext>
            </a:extLst>
          </p:cNvPr>
          <p:cNvSpPr>
            <a:spLocks noGrp="1"/>
          </p:cNvSpPr>
          <p:nvPr>
            <p:ph idx="1"/>
          </p:nvPr>
        </p:nvSpPr>
        <p:spPr>
          <a:xfrm>
            <a:off x="838200" y="2075688"/>
            <a:ext cx="10515600" cy="1994867"/>
          </a:xfrm>
        </p:spPr>
        <p:txBody>
          <a:bodyPr>
            <a:normAutofit fontScale="77500" lnSpcReduction="20000"/>
          </a:bodyPr>
          <a:lstStyle/>
          <a:p>
            <a:pPr marL="0" indent="0">
              <a:buNone/>
            </a:pPr>
            <a:r>
              <a:rPr lang="ru-RU" dirty="0"/>
              <a:t>Подлежащее, чьё сказуемое выражено переходным глаголом, ставится в эргативный падеж. Глаголы, входящие в группу </a:t>
            </a:r>
            <a:r>
              <a:rPr lang="en-GB" dirty="0"/>
              <a:t>classed verbs </a:t>
            </a:r>
            <a:r>
              <a:rPr lang="ru-RU" dirty="0"/>
              <a:t>должны также согласоваться с существительными по классу. Непереходные глаголы согласуются по классу с подлежащим, а переходные глаголы согласуются с прямым дополнением, подлежащее в переходной конструкции не участвует в согласовании по классу.</a:t>
            </a:r>
          </a:p>
        </p:txBody>
      </p:sp>
      <p:sp>
        <p:nvSpPr>
          <p:cNvPr id="6" name="Номер слайда 5">
            <a:extLst>
              <a:ext uri="{FF2B5EF4-FFF2-40B4-BE49-F238E27FC236}">
                <a16:creationId xmlns:a16="http://schemas.microsoft.com/office/drawing/2014/main" id="{9188FC4C-8CD1-0CBF-4B0A-6C707066645F}"/>
              </a:ext>
            </a:extLst>
          </p:cNvPr>
          <p:cNvSpPr>
            <a:spLocks noGrp="1"/>
          </p:cNvSpPr>
          <p:nvPr>
            <p:ph type="sldNum" sz="quarter" idx="12"/>
          </p:nvPr>
        </p:nvSpPr>
        <p:spPr/>
        <p:txBody>
          <a:bodyPr/>
          <a:lstStyle/>
          <a:p>
            <a:pPr rtl="0"/>
            <a:fld id="{2C18C1E5-FB55-42F5-BD6D-9CC153FCDBE6}" type="slidenum">
              <a:rPr lang="ru-RU" noProof="0" smtClean="0"/>
              <a:t>26</a:t>
            </a:fld>
            <a:endParaRPr lang="ru-RU" noProof="0"/>
          </a:p>
        </p:txBody>
      </p:sp>
      <p:pic>
        <p:nvPicPr>
          <p:cNvPr id="8" name="Рисунок 7">
            <a:extLst>
              <a:ext uri="{FF2B5EF4-FFF2-40B4-BE49-F238E27FC236}">
                <a16:creationId xmlns:a16="http://schemas.microsoft.com/office/drawing/2014/main" id="{7DA4BAB7-4D6C-13A3-BEAD-73E8BE2E078C}"/>
              </a:ext>
            </a:extLst>
          </p:cNvPr>
          <p:cNvPicPr>
            <a:picLocks noChangeAspect="1"/>
          </p:cNvPicPr>
          <p:nvPr/>
        </p:nvPicPr>
        <p:blipFill>
          <a:blip r:embed="rId2"/>
          <a:srcRect t="5221" r="35122" b="66777"/>
          <a:stretch/>
        </p:blipFill>
        <p:spPr>
          <a:xfrm>
            <a:off x="944622" y="4194345"/>
            <a:ext cx="4277521" cy="1031497"/>
          </a:xfrm>
          <a:prstGeom prst="rect">
            <a:avLst/>
          </a:prstGeom>
        </p:spPr>
      </p:pic>
      <p:pic>
        <p:nvPicPr>
          <p:cNvPr id="10" name="Рисунок 9">
            <a:extLst>
              <a:ext uri="{FF2B5EF4-FFF2-40B4-BE49-F238E27FC236}">
                <a16:creationId xmlns:a16="http://schemas.microsoft.com/office/drawing/2014/main" id="{14FC2E49-0CFA-DD6C-300B-2226F37E5C4F}"/>
              </a:ext>
            </a:extLst>
          </p:cNvPr>
          <p:cNvPicPr>
            <a:picLocks noChangeAspect="1"/>
          </p:cNvPicPr>
          <p:nvPr/>
        </p:nvPicPr>
        <p:blipFill>
          <a:blip r:embed="rId2"/>
          <a:srcRect t="50000" r="40490" b="24125"/>
          <a:stretch/>
        </p:blipFill>
        <p:spPr>
          <a:xfrm>
            <a:off x="944622" y="5349632"/>
            <a:ext cx="3764171" cy="914400"/>
          </a:xfrm>
          <a:prstGeom prst="rect">
            <a:avLst/>
          </a:prstGeom>
        </p:spPr>
      </p:pic>
      <p:pic>
        <p:nvPicPr>
          <p:cNvPr id="12" name="Рисунок 11">
            <a:extLst>
              <a:ext uri="{FF2B5EF4-FFF2-40B4-BE49-F238E27FC236}">
                <a16:creationId xmlns:a16="http://schemas.microsoft.com/office/drawing/2014/main" id="{DED5FF2E-73D5-6C76-AB44-082EFC60B758}"/>
              </a:ext>
            </a:extLst>
          </p:cNvPr>
          <p:cNvPicPr>
            <a:picLocks noChangeAspect="1"/>
          </p:cNvPicPr>
          <p:nvPr/>
        </p:nvPicPr>
        <p:blipFill>
          <a:blip r:embed="rId2"/>
          <a:srcRect t="74502" r="42484"/>
          <a:stretch/>
        </p:blipFill>
        <p:spPr>
          <a:xfrm>
            <a:off x="6025896" y="4261394"/>
            <a:ext cx="3686944" cy="913171"/>
          </a:xfrm>
          <a:prstGeom prst="rect">
            <a:avLst/>
          </a:prstGeom>
        </p:spPr>
      </p:pic>
    </p:spTree>
    <p:extLst>
      <p:ext uri="{BB962C8B-B14F-4D97-AF65-F5344CB8AC3E}">
        <p14:creationId xmlns:p14="http://schemas.microsoft.com/office/powerpoint/2010/main" val="3627120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3D04FF-9F7A-E1D9-A178-8209A1E33ED3}"/>
              </a:ext>
            </a:extLst>
          </p:cNvPr>
          <p:cNvSpPr>
            <a:spLocks noGrp="1"/>
          </p:cNvSpPr>
          <p:nvPr>
            <p:ph type="title"/>
          </p:nvPr>
        </p:nvSpPr>
        <p:spPr/>
        <p:txBody>
          <a:bodyPr/>
          <a:lstStyle/>
          <a:p>
            <a:pPr algn="ctr"/>
            <a:r>
              <a:rPr lang="ru-RU" dirty="0"/>
              <a:t>Датив</a:t>
            </a:r>
          </a:p>
        </p:txBody>
      </p:sp>
      <p:sp>
        <p:nvSpPr>
          <p:cNvPr id="3" name="Объект 2">
            <a:extLst>
              <a:ext uri="{FF2B5EF4-FFF2-40B4-BE49-F238E27FC236}">
                <a16:creationId xmlns:a16="http://schemas.microsoft.com/office/drawing/2014/main" id="{8684D1FA-8AC5-E721-83F8-7268910EF39C}"/>
              </a:ext>
            </a:extLst>
          </p:cNvPr>
          <p:cNvSpPr>
            <a:spLocks noGrp="1"/>
          </p:cNvSpPr>
          <p:nvPr>
            <p:ph idx="1"/>
          </p:nvPr>
        </p:nvSpPr>
        <p:spPr/>
        <p:txBody>
          <a:bodyPr/>
          <a:lstStyle/>
          <a:p>
            <a:pPr marL="0" indent="0">
              <a:buNone/>
            </a:pPr>
            <a:r>
              <a:rPr lang="ru-RU" sz="2200" dirty="0"/>
              <a:t>Помимо иных стандартных случаев, датив может выражать семантическую роль </a:t>
            </a:r>
            <a:r>
              <a:rPr lang="en-GB" sz="2200" dirty="0"/>
              <a:t>Experiencer</a:t>
            </a:r>
            <a:r>
              <a:rPr lang="ru-RU" dirty="0"/>
              <a:t>:</a:t>
            </a:r>
          </a:p>
        </p:txBody>
      </p:sp>
      <p:sp>
        <p:nvSpPr>
          <p:cNvPr id="6" name="Номер слайда 5">
            <a:extLst>
              <a:ext uri="{FF2B5EF4-FFF2-40B4-BE49-F238E27FC236}">
                <a16:creationId xmlns:a16="http://schemas.microsoft.com/office/drawing/2014/main" id="{501D771C-D4A1-D633-4206-81AD12F5D468}"/>
              </a:ext>
            </a:extLst>
          </p:cNvPr>
          <p:cNvSpPr>
            <a:spLocks noGrp="1"/>
          </p:cNvSpPr>
          <p:nvPr>
            <p:ph type="sldNum" sz="quarter" idx="12"/>
          </p:nvPr>
        </p:nvSpPr>
        <p:spPr/>
        <p:txBody>
          <a:bodyPr/>
          <a:lstStyle/>
          <a:p>
            <a:pPr rtl="0"/>
            <a:fld id="{2C18C1E5-FB55-42F5-BD6D-9CC153FCDBE6}" type="slidenum">
              <a:rPr lang="ru-RU" noProof="0" smtClean="0"/>
              <a:t>27</a:t>
            </a:fld>
            <a:endParaRPr lang="ru-RU" noProof="0"/>
          </a:p>
        </p:txBody>
      </p:sp>
      <p:pic>
        <p:nvPicPr>
          <p:cNvPr id="8" name="Рисунок 7">
            <a:extLst>
              <a:ext uri="{FF2B5EF4-FFF2-40B4-BE49-F238E27FC236}">
                <a16:creationId xmlns:a16="http://schemas.microsoft.com/office/drawing/2014/main" id="{A68BD47D-EE4C-864A-6F1F-8CC62163E445}"/>
              </a:ext>
            </a:extLst>
          </p:cNvPr>
          <p:cNvPicPr>
            <a:picLocks noChangeAspect="1"/>
          </p:cNvPicPr>
          <p:nvPr/>
        </p:nvPicPr>
        <p:blipFill>
          <a:blip r:embed="rId2"/>
          <a:stretch>
            <a:fillRect/>
          </a:stretch>
        </p:blipFill>
        <p:spPr>
          <a:xfrm>
            <a:off x="3895725" y="3123628"/>
            <a:ext cx="4400550" cy="2009775"/>
          </a:xfrm>
          <a:prstGeom prst="rect">
            <a:avLst/>
          </a:prstGeom>
        </p:spPr>
      </p:pic>
    </p:spTree>
    <p:extLst>
      <p:ext uri="{BB962C8B-B14F-4D97-AF65-F5344CB8AC3E}">
        <p14:creationId xmlns:p14="http://schemas.microsoft.com/office/powerpoint/2010/main" val="4282269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1B8E8-79A0-7DF3-7172-0DAFAEAB1D26}"/>
              </a:ext>
            </a:extLst>
          </p:cNvPr>
          <p:cNvSpPr>
            <a:spLocks noGrp="1"/>
          </p:cNvSpPr>
          <p:nvPr>
            <p:ph type="title"/>
          </p:nvPr>
        </p:nvSpPr>
        <p:spPr/>
        <p:txBody>
          <a:bodyPr/>
          <a:lstStyle/>
          <a:p>
            <a:pPr algn="ctr"/>
            <a:r>
              <a:rPr lang="ru-RU" dirty="0" err="1"/>
              <a:t>Аллатив</a:t>
            </a:r>
            <a:endParaRPr lang="ru-RU" dirty="0"/>
          </a:p>
        </p:txBody>
      </p:sp>
      <p:sp>
        <p:nvSpPr>
          <p:cNvPr id="3" name="Объект 2">
            <a:extLst>
              <a:ext uri="{FF2B5EF4-FFF2-40B4-BE49-F238E27FC236}">
                <a16:creationId xmlns:a16="http://schemas.microsoft.com/office/drawing/2014/main" id="{A658664F-A2A4-6BE0-DE21-42CE548DF8F3}"/>
              </a:ext>
            </a:extLst>
          </p:cNvPr>
          <p:cNvSpPr>
            <a:spLocks noGrp="1"/>
          </p:cNvSpPr>
          <p:nvPr>
            <p:ph idx="1"/>
          </p:nvPr>
        </p:nvSpPr>
        <p:spPr/>
        <p:txBody>
          <a:bodyPr/>
          <a:lstStyle/>
          <a:p>
            <a:pPr marL="0" indent="0">
              <a:buNone/>
            </a:pPr>
            <a:r>
              <a:rPr lang="ru-RU" sz="2200" dirty="0"/>
              <a:t>Помимо основной функции, </a:t>
            </a:r>
            <a:r>
              <a:rPr lang="ru-RU" sz="2200" dirty="0" err="1"/>
              <a:t>аллатив</a:t>
            </a:r>
            <a:r>
              <a:rPr lang="ru-RU" sz="2200" dirty="0"/>
              <a:t> выражает аргумент в каузативной конструкции, а также субъект при глаголе, обозначающем потенциальное действие:</a:t>
            </a:r>
          </a:p>
          <a:p>
            <a:pPr marL="0" indent="0">
              <a:buNone/>
            </a:pPr>
            <a:endParaRPr lang="ru-RU" dirty="0"/>
          </a:p>
        </p:txBody>
      </p:sp>
      <p:sp>
        <p:nvSpPr>
          <p:cNvPr id="6" name="Номер слайда 5">
            <a:extLst>
              <a:ext uri="{FF2B5EF4-FFF2-40B4-BE49-F238E27FC236}">
                <a16:creationId xmlns:a16="http://schemas.microsoft.com/office/drawing/2014/main" id="{29D0A85A-555E-E561-C835-8E67464D5005}"/>
              </a:ext>
            </a:extLst>
          </p:cNvPr>
          <p:cNvSpPr>
            <a:spLocks noGrp="1"/>
          </p:cNvSpPr>
          <p:nvPr>
            <p:ph type="sldNum" sz="quarter" idx="12"/>
          </p:nvPr>
        </p:nvSpPr>
        <p:spPr/>
        <p:txBody>
          <a:bodyPr/>
          <a:lstStyle/>
          <a:p>
            <a:pPr rtl="0"/>
            <a:fld id="{2C18C1E5-FB55-42F5-BD6D-9CC153FCDBE6}" type="slidenum">
              <a:rPr lang="ru-RU" noProof="0" smtClean="0"/>
              <a:t>28</a:t>
            </a:fld>
            <a:endParaRPr lang="ru-RU" noProof="0"/>
          </a:p>
        </p:txBody>
      </p:sp>
      <p:pic>
        <p:nvPicPr>
          <p:cNvPr id="8" name="Рисунок 7">
            <a:extLst>
              <a:ext uri="{FF2B5EF4-FFF2-40B4-BE49-F238E27FC236}">
                <a16:creationId xmlns:a16="http://schemas.microsoft.com/office/drawing/2014/main" id="{1771CDB1-6BC7-8708-F1FD-DA0054AFC32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89" b="89778" l="347" r="99653">
                        <a14:foregroundMark x1="97917" y1="43111" x2="54688" y2="6222"/>
                        <a14:foregroundMark x1="54688" y1="6222" x2="51736" y2="889"/>
                        <a14:foregroundMark x1="92535" y1="35556" x2="99826" y2="30222"/>
                        <a14:foregroundMark x1="4022" y1="38024" x2="347" y2="39556"/>
                        <a14:foregroundMark x1="7813" y1="36444" x2="7736" y2="36476"/>
                        <a14:backgroundMark x1="95439" y1="47880" x2="9636" y2="43026"/>
                        <a14:backgroundMark x1="5157" y1="46148" x2="10417" y2="56000"/>
                        <a14:backgroundMark x1="10417" y1="56000" x2="60069" y2="60000"/>
                        <a14:backgroundMark x1="60069" y1="60000" x2="97249" y2="49424"/>
                        <a14:backgroundMark x1="89931" y1="51556" x2="89063" y2="50222"/>
                        <a14:backgroundMark x1="95660" y1="51556" x2="65278" y2="55556"/>
                        <a14:backgroundMark x1="87326" y1="52000" x2="64236" y2="52000"/>
                        <a14:backgroundMark x1="93576" y1="48444" x2="40104" y2="55556"/>
                        <a14:backgroundMark x1="40104" y1="55556" x2="39063" y2="58222"/>
                        <a14:backgroundMark x1="39063" y1="58222" x2="38715" y2="46222"/>
                        <a14:backgroundMark x1="9722" y1="43111" x2="3993" y2="47111"/>
                        <a14:backgroundMark x1="3993" y1="47111" x2="11458" y2="55556"/>
                        <a14:backgroundMark x1="11458" y1="55556" x2="1736" y2="55556"/>
                        <a14:backgroundMark x1="1736" y1="55556" x2="5729" y2="46667"/>
                        <a14:backgroundMark x1="5729" y1="46667" x2="2083" y2="43111"/>
                        <a14:backgroundMark x1="1736" y1="43111" x2="1736" y2="57333"/>
                        <a14:backgroundMark x1="96007" y1="47556" x2="96181" y2="54222"/>
                        <a14:backgroundMark x1="96354" y1="55556" x2="85417" y2="53778"/>
                      </a14:backgroundRemoval>
                    </a14:imgEffect>
                  </a14:imgLayer>
                </a14:imgProps>
              </a:ext>
            </a:extLst>
          </a:blip>
          <a:stretch>
            <a:fillRect/>
          </a:stretch>
        </p:blipFill>
        <p:spPr>
          <a:xfrm>
            <a:off x="3352800" y="3429000"/>
            <a:ext cx="5486400" cy="2143125"/>
          </a:xfrm>
          <a:prstGeom prst="rect">
            <a:avLst/>
          </a:prstGeom>
        </p:spPr>
      </p:pic>
    </p:spTree>
    <p:extLst>
      <p:ext uri="{BB962C8B-B14F-4D97-AF65-F5344CB8AC3E}">
        <p14:creationId xmlns:p14="http://schemas.microsoft.com/office/powerpoint/2010/main" val="1800214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559466-C978-F43F-5AC3-C57606C96B35}"/>
              </a:ext>
            </a:extLst>
          </p:cNvPr>
          <p:cNvSpPr>
            <a:spLocks noGrp="1"/>
          </p:cNvSpPr>
          <p:nvPr>
            <p:ph type="title"/>
          </p:nvPr>
        </p:nvSpPr>
        <p:spPr/>
        <p:txBody>
          <a:bodyPr/>
          <a:lstStyle/>
          <a:p>
            <a:pPr algn="ctr"/>
            <a:r>
              <a:rPr lang="ru-RU" dirty="0"/>
              <a:t>Личные местоимения</a:t>
            </a:r>
          </a:p>
        </p:txBody>
      </p:sp>
      <p:pic>
        <p:nvPicPr>
          <p:cNvPr id="8" name="Объект 7">
            <a:extLst>
              <a:ext uri="{FF2B5EF4-FFF2-40B4-BE49-F238E27FC236}">
                <a16:creationId xmlns:a16="http://schemas.microsoft.com/office/drawing/2014/main" id="{6D8C4E83-980A-DFBE-A3A1-EBF124E8DEED}"/>
              </a:ext>
            </a:extLst>
          </p:cNvPr>
          <p:cNvPicPr>
            <a:picLocks noGrp="1" noChangeAspect="1"/>
          </p:cNvPicPr>
          <p:nvPr>
            <p:ph idx="1"/>
          </p:nvPr>
        </p:nvPicPr>
        <p:blipFill>
          <a:blip r:embed="rId2"/>
          <a:stretch>
            <a:fillRect/>
          </a:stretch>
        </p:blipFill>
        <p:spPr>
          <a:xfrm>
            <a:off x="1972943" y="2220687"/>
            <a:ext cx="8246113" cy="3367962"/>
          </a:xfrm>
        </p:spPr>
      </p:pic>
      <p:sp>
        <p:nvSpPr>
          <p:cNvPr id="6" name="Номер слайда 5">
            <a:extLst>
              <a:ext uri="{FF2B5EF4-FFF2-40B4-BE49-F238E27FC236}">
                <a16:creationId xmlns:a16="http://schemas.microsoft.com/office/drawing/2014/main" id="{1C16A561-2B7C-AE5B-ECC8-BC9C3D109C39}"/>
              </a:ext>
            </a:extLst>
          </p:cNvPr>
          <p:cNvSpPr>
            <a:spLocks noGrp="1"/>
          </p:cNvSpPr>
          <p:nvPr>
            <p:ph type="sldNum" sz="quarter" idx="12"/>
          </p:nvPr>
        </p:nvSpPr>
        <p:spPr/>
        <p:txBody>
          <a:bodyPr/>
          <a:lstStyle/>
          <a:p>
            <a:pPr rtl="0"/>
            <a:fld id="{2C18C1E5-FB55-42F5-BD6D-9CC153FCDBE6}" type="slidenum">
              <a:rPr lang="ru-RU" noProof="0" smtClean="0"/>
              <a:t>29</a:t>
            </a:fld>
            <a:endParaRPr lang="ru-RU" noProof="0"/>
          </a:p>
        </p:txBody>
      </p:sp>
    </p:spTree>
    <p:extLst>
      <p:ext uri="{BB962C8B-B14F-4D97-AF65-F5344CB8AC3E}">
        <p14:creationId xmlns:p14="http://schemas.microsoft.com/office/powerpoint/2010/main" val="2521744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E38293-F391-3075-E3D3-D3B5A6578B59}"/>
              </a:ext>
            </a:extLst>
          </p:cNvPr>
          <p:cNvSpPr>
            <a:spLocks noGrp="1"/>
          </p:cNvSpPr>
          <p:nvPr>
            <p:ph type="title"/>
          </p:nvPr>
        </p:nvSpPr>
        <p:spPr/>
        <p:txBody>
          <a:bodyPr/>
          <a:lstStyle/>
          <a:p>
            <a:r>
              <a:rPr lang="ru-RU" dirty="0"/>
              <a:t>Глагол</a:t>
            </a:r>
          </a:p>
        </p:txBody>
      </p:sp>
    </p:spTree>
    <p:extLst>
      <p:ext uri="{BB962C8B-B14F-4D97-AF65-F5344CB8AC3E}">
        <p14:creationId xmlns:p14="http://schemas.microsoft.com/office/powerpoint/2010/main" val="2199133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643D1-8B11-CC38-9062-0DFF479A13A4}"/>
              </a:ext>
            </a:extLst>
          </p:cNvPr>
          <p:cNvSpPr>
            <a:spLocks noGrp="1"/>
          </p:cNvSpPr>
          <p:nvPr>
            <p:ph type="title"/>
          </p:nvPr>
        </p:nvSpPr>
        <p:spPr/>
        <p:txBody>
          <a:bodyPr/>
          <a:lstStyle/>
          <a:p>
            <a:pPr algn="ctr"/>
            <a:r>
              <a:rPr lang="ru-RU" dirty="0"/>
              <a:t>Система глагольных времен</a:t>
            </a:r>
          </a:p>
        </p:txBody>
      </p:sp>
      <p:sp>
        <p:nvSpPr>
          <p:cNvPr id="3" name="Объект 2">
            <a:extLst>
              <a:ext uri="{FF2B5EF4-FFF2-40B4-BE49-F238E27FC236}">
                <a16:creationId xmlns:a16="http://schemas.microsoft.com/office/drawing/2014/main" id="{518D7851-B028-B8D5-EAE3-E818F643C9F1}"/>
              </a:ext>
            </a:extLst>
          </p:cNvPr>
          <p:cNvSpPr>
            <a:spLocks noGrp="1"/>
          </p:cNvSpPr>
          <p:nvPr>
            <p:ph idx="1"/>
          </p:nvPr>
        </p:nvSpPr>
        <p:spPr>
          <a:xfrm>
            <a:off x="838200" y="1814925"/>
            <a:ext cx="10515600" cy="4417187"/>
          </a:xfrm>
        </p:spPr>
        <p:txBody>
          <a:bodyPr>
            <a:noAutofit/>
          </a:bodyPr>
          <a:lstStyle/>
          <a:p>
            <a:pPr marL="0" indent="0">
              <a:buNone/>
            </a:pPr>
            <a:r>
              <a:rPr lang="ru-RU" sz="1400" dirty="0"/>
              <a:t>Глагольные времена образуются как при помощи чередований в корне, так и при помощи суффиксации</a:t>
            </a:r>
          </a:p>
          <a:p>
            <a:r>
              <a:rPr lang="en-US" sz="1400" b="1" dirty="0"/>
              <a:t>Present Tenses</a:t>
            </a:r>
          </a:p>
          <a:p>
            <a:pPr lvl="1"/>
            <a:r>
              <a:rPr lang="en-US" sz="1400" dirty="0"/>
              <a:t>Present Simple Tense</a:t>
            </a:r>
          </a:p>
          <a:p>
            <a:pPr lvl="1"/>
            <a:r>
              <a:rPr lang="en-US" sz="1400" dirty="0"/>
              <a:t>Present Progressive Tense</a:t>
            </a:r>
          </a:p>
          <a:p>
            <a:pPr lvl="1"/>
            <a:r>
              <a:rPr lang="en-GB" sz="1400" dirty="0"/>
              <a:t>Present Perfect Tense</a:t>
            </a:r>
          </a:p>
          <a:p>
            <a:r>
              <a:rPr lang="en-US" sz="1400" b="1" dirty="0"/>
              <a:t>Past Tenses</a:t>
            </a:r>
          </a:p>
          <a:p>
            <a:pPr lvl="1"/>
            <a:r>
              <a:rPr lang="en-US" sz="1400" dirty="0"/>
              <a:t>Recent Past Tense – Witnessed</a:t>
            </a:r>
          </a:p>
          <a:p>
            <a:pPr lvl="1"/>
            <a:r>
              <a:rPr lang="en-US" sz="1400" dirty="0"/>
              <a:t>Remote Past Tense – Witnessed</a:t>
            </a:r>
          </a:p>
          <a:p>
            <a:pPr lvl="1"/>
            <a:r>
              <a:rPr lang="en-US" sz="1400" dirty="0"/>
              <a:t>Past Imperfective Tense</a:t>
            </a:r>
          </a:p>
          <a:p>
            <a:pPr lvl="1"/>
            <a:r>
              <a:rPr lang="en-US" sz="1400" dirty="0"/>
              <a:t>Past Perfect Tense</a:t>
            </a:r>
          </a:p>
          <a:p>
            <a:pPr lvl="1"/>
            <a:r>
              <a:rPr lang="en-US" sz="1400" dirty="0"/>
              <a:t>Past Progressive Tense</a:t>
            </a:r>
          </a:p>
          <a:p>
            <a:r>
              <a:rPr lang="en-US" sz="1400" b="1" dirty="0"/>
              <a:t>Future Tenses</a:t>
            </a:r>
            <a:endParaRPr lang="en-GB" sz="1400" b="1" dirty="0"/>
          </a:p>
          <a:p>
            <a:pPr lvl="1"/>
            <a:r>
              <a:rPr lang="en-US" sz="1400" dirty="0"/>
              <a:t>Potential Future</a:t>
            </a:r>
            <a:r>
              <a:rPr lang="ru-RU" sz="1400" dirty="0"/>
              <a:t> </a:t>
            </a:r>
            <a:r>
              <a:rPr lang="en-US" sz="1400" dirty="0"/>
              <a:t>Tense</a:t>
            </a:r>
          </a:p>
          <a:p>
            <a:pPr lvl="1"/>
            <a:r>
              <a:rPr lang="en-US" sz="1400" dirty="0"/>
              <a:t>Compound Future</a:t>
            </a:r>
            <a:r>
              <a:rPr lang="ru-RU" sz="1400" dirty="0"/>
              <a:t> </a:t>
            </a:r>
            <a:r>
              <a:rPr lang="en-US" sz="1400" dirty="0"/>
              <a:t>Tense</a:t>
            </a:r>
          </a:p>
          <a:p>
            <a:pPr lvl="1"/>
            <a:r>
              <a:rPr lang="en-US" sz="1400" dirty="0"/>
              <a:t>Future Continuous</a:t>
            </a:r>
            <a:r>
              <a:rPr lang="ru-RU" sz="1400" dirty="0"/>
              <a:t> </a:t>
            </a:r>
            <a:r>
              <a:rPr lang="en-US" sz="1400" dirty="0"/>
              <a:t>Tense</a:t>
            </a:r>
          </a:p>
        </p:txBody>
      </p:sp>
      <p:sp>
        <p:nvSpPr>
          <p:cNvPr id="6" name="Номер слайда 5">
            <a:extLst>
              <a:ext uri="{FF2B5EF4-FFF2-40B4-BE49-F238E27FC236}">
                <a16:creationId xmlns:a16="http://schemas.microsoft.com/office/drawing/2014/main" id="{7EBC6D78-D739-8645-CD6E-FCC88EA42B72}"/>
              </a:ext>
            </a:extLst>
          </p:cNvPr>
          <p:cNvSpPr>
            <a:spLocks noGrp="1"/>
          </p:cNvSpPr>
          <p:nvPr>
            <p:ph type="sldNum" sz="quarter" idx="12"/>
          </p:nvPr>
        </p:nvSpPr>
        <p:spPr/>
        <p:txBody>
          <a:bodyPr/>
          <a:lstStyle/>
          <a:p>
            <a:pPr rtl="0"/>
            <a:fld id="{2C18C1E5-FB55-42F5-BD6D-9CC153FCDBE6}" type="slidenum">
              <a:rPr lang="ru-RU" noProof="0" smtClean="0"/>
              <a:t>31</a:t>
            </a:fld>
            <a:endParaRPr lang="ru-RU" noProof="0"/>
          </a:p>
        </p:txBody>
      </p:sp>
    </p:spTree>
    <p:extLst>
      <p:ext uri="{BB962C8B-B14F-4D97-AF65-F5344CB8AC3E}">
        <p14:creationId xmlns:p14="http://schemas.microsoft.com/office/powerpoint/2010/main" val="3767053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18238B-190F-3045-A3AA-56D58C1E45D6}"/>
              </a:ext>
            </a:extLst>
          </p:cNvPr>
          <p:cNvSpPr>
            <a:spLocks noGrp="1"/>
          </p:cNvSpPr>
          <p:nvPr>
            <p:ph type="title"/>
          </p:nvPr>
        </p:nvSpPr>
        <p:spPr/>
        <p:txBody>
          <a:bodyPr/>
          <a:lstStyle/>
          <a:p>
            <a:pPr algn="ctr"/>
            <a:r>
              <a:rPr lang="ru-RU" dirty="0"/>
              <a:t>Простое </a:t>
            </a:r>
            <a:r>
              <a:rPr lang="en-US" dirty="0"/>
              <a:t>vs</a:t>
            </a:r>
            <a:r>
              <a:rPr lang="ru-RU" dirty="0"/>
              <a:t> Длительное</a:t>
            </a:r>
          </a:p>
        </p:txBody>
      </p:sp>
      <p:sp>
        <p:nvSpPr>
          <p:cNvPr id="3" name="Объект 2">
            <a:extLst>
              <a:ext uri="{FF2B5EF4-FFF2-40B4-BE49-F238E27FC236}">
                <a16:creationId xmlns:a16="http://schemas.microsoft.com/office/drawing/2014/main" id="{08C65437-9AFD-E0AE-74FD-BCDDB6BA12BE}"/>
              </a:ext>
            </a:extLst>
          </p:cNvPr>
          <p:cNvSpPr>
            <a:spLocks noGrp="1"/>
          </p:cNvSpPr>
          <p:nvPr>
            <p:ph idx="1"/>
          </p:nvPr>
        </p:nvSpPr>
        <p:spPr>
          <a:xfrm>
            <a:off x="838200" y="2075688"/>
            <a:ext cx="10515600" cy="2179071"/>
          </a:xfrm>
        </p:spPr>
        <p:txBody>
          <a:bodyPr>
            <a:normAutofit fontScale="77500" lnSpcReduction="20000"/>
          </a:bodyPr>
          <a:lstStyle/>
          <a:p>
            <a:r>
              <a:rPr lang="ru-RU" dirty="0"/>
              <a:t>Настоящее простое время образуется с помощью чередования гласных в корне и глагольного суффикса -y/-u. </a:t>
            </a:r>
          </a:p>
          <a:p>
            <a:r>
              <a:rPr lang="ru-RU" dirty="0"/>
              <a:t>Настоящее длительное время образуется с использованием аналитической конструкции с причастием настоящего времени, которое образуется от формы простого настоящего времени при помощи суффикса -ш / -</a:t>
            </a:r>
            <a:r>
              <a:rPr lang="ru-RU" dirty="0" err="1"/>
              <a:t>sh</a:t>
            </a:r>
            <a:r>
              <a:rPr lang="ru-RU" dirty="0"/>
              <a:t>,  и глагола д-у / </a:t>
            </a:r>
            <a:r>
              <a:rPr lang="en-US" dirty="0"/>
              <a:t>d</a:t>
            </a:r>
            <a:r>
              <a:rPr lang="ru-RU" dirty="0"/>
              <a:t>-</a:t>
            </a:r>
            <a:r>
              <a:rPr lang="en-US" dirty="0"/>
              <a:t>u.</a:t>
            </a:r>
            <a:endParaRPr lang="ru-RU" dirty="0"/>
          </a:p>
        </p:txBody>
      </p:sp>
      <p:sp>
        <p:nvSpPr>
          <p:cNvPr id="6" name="Номер слайда 5">
            <a:extLst>
              <a:ext uri="{FF2B5EF4-FFF2-40B4-BE49-F238E27FC236}">
                <a16:creationId xmlns:a16="http://schemas.microsoft.com/office/drawing/2014/main" id="{EF1B9F8A-CD18-077E-356B-21627B9A8FEC}"/>
              </a:ext>
            </a:extLst>
          </p:cNvPr>
          <p:cNvSpPr>
            <a:spLocks noGrp="1"/>
          </p:cNvSpPr>
          <p:nvPr>
            <p:ph type="sldNum" sz="quarter" idx="12"/>
          </p:nvPr>
        </p:nvSpPr>
        <p:spPr/>
        <p:txBody>
          <a:bodyPr/>
          <a:lstStyle/>
          <a:p>
            <a:pPr rtl="0"/>
            <a:fld id="{2C18C1E5-FB55-42F5-BD6D-9CC153FCDBE6}" type="slidenum">
              <a:rPr lang="ru-RU" noProof="0" smtClean="0"/>
              <a:t>32</a:t>
            </a:fld>
            <a:endParaRPr lang="ru-RU" noProof="0"/>
          </a:p>
        </p:txBody>
      </p:sp>
      <p:pic>
        <p:nvPicPr>
          <p:cNvPr id="10" name="Рисунок 9">
            <a:extLst>
              <a:ext uri="{FF2B5EF4-FFF2-40B4-BE49-F238E27FC236}">
                <a16:creationId xmlns:a16="http://schemas.microsoft.com/office/drawing/2014/main" id="{135D9498-8B7E-22CA-EEC2-F91AEA777F0C}"/>
              </a:ext>
            </a:extLst>
          </p:cNvPr>
          <p:cNvPicPr>
            <a:picLocks noChangeAspect="1"/>
          </p:cNvPicPr>
          <p:nvPr/>
        </p:nvPicPr>
        <p:blipFill>
          <a:blip r:embed="rId2"/>
          <a:srcRect b="42599"/>
          <a:stretch/>
        </p:blipFill>
        <p:spPr>
          <a:xfrm>
            <a:off x="768096" y="3979701"/>
            <a:ext cx="4983040" cy="2179071"/>
          </a:xfrm>
          <a:prstGeom prst="rect">
            <a:avLst/>
          </a:prstGeom>
        </p:spPr>
      </p:pic>
      <p:pic>
        <p:nvPicPr>
          <p:cNvPr id="12" name="Рисунок 11">
            <a:extLst>
              <a:ext uri="{FF2B5EF4-FFF2-40B4-BE49-F238E27FC236}">
                <a16:creationId xmlns:a16="http://schemas.microsoft.com/office/drawing/2014/main" id="{76B7D51E-1A82-1D1B-40AA-81D1C2AED79D}"/>
              </a:ext>
            </a:extLst>
          </p:cNvPr>
          <p:cNvPicPr>
            <a:picLocks noChangeAspect="1"/>
          </p:cNvPicPr>
          <p:nvPr/>
        </p:nvPicPr>
        <p:blipFill>
          <a:blip r:embed="rId3"/>
          <a:stretch>
            <a:fillRect/>
          </a:stretch>
        </p:blipFill>
        <p:spPr>
          <a:xfrm>
            <a:off x="5690091" y="3979701"/>
            <a:ext cx="5593605" cy="1622572"/>
          </a:xfrm>
          <a:prstGeom prst="rect">
            <a:avLst/>
          </a:prstGeom>
        </p:spPr>
      </p:pic>
    </p:spTree>
    <p:extLst>
      <p:ext uri="{BB962C8B-B14F-4D97-AF65-F5344CB8AC3E}">
        <p14:creationId xmlns:p14="http://schemas.microsoft.com/office/powerpoint/2010/main" val="3957555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BBA354-C187-B831-5AE2-F701B841AB38}"/>
              </a:ext>
            </a:extLst>
          </p:cNvPr>
          <p:cNvSpPr>
            <a:spLocks noGrp="1"/>
          </p:cNvSpPr>
          <p:nvPr>
            <p:ph type="title"/>
          </p:nvPr>
        </p:nvSpPr>
        <p:spPr/>
        <p:txBody>
          <a:bodyPr/>
          <a:lstStyle/>
          <a:p>
            <a:pPr algn="ctr"/>
            <a:r>
              <a:rPr lang="ru-RU" dirty="0" err="1"/>
              <a:t>Эвиденциальность</a:t>
            </a:r>
            <a:endParaRPr lang="ru-RU" dirty="0"/>
          </a:p>
        </p:txBody>
      </p:sp>
      <p:sp>
        <p:nvSpPr>
          <p:cNvPr id="3" name="Объект 2">
            <a:extLst>
              <a:ext uri="{FF2B5EF4-FFF2-40B4-BE49-F238E27FC236}">
                <a16:creationId xmlns:a16="http://schemas.microsoft.com/office/drawing/2014/main" id="{C04FEBBC-7DD7-B6B1-A13E-C866F4D049BA}"/>
              </a:ext>
            </a:extLst>
          </p:cNvPr>
          <p:cNvSpPr>
            <a:spLocks noGrp="1"/>
          </p:cNvSpPr>
          <p:nvPr>
            <p:ph idx="1"/>
          </p:nvPr>
        </p:nvSpPr>
        <p:spPr>
          <a:xfrm>
            <a:off x="838200" y="1842423"/>
            <a:ext cx="10515600" cy="4105656"/>
          </a:xfrm>
        </p:spPr>
        <p:txBody>
          <a:bodyPr>
            <a:normAutofit/>
          </a:bodyPr>
          <a:lstStyle/>
          <a:p>
            <a:r>
              <a:rPr lang="en-US" sz="1600" dirty="0"/>
              <a:t>Past Perfect Tense </a:t>
            </a:r>
            <a:r>
              <a:rPr lang="ru-RU" sz="1600" dirty="0"/>
              <a:t>образуется путем добавления суффикса -ра / </a:t>
            </a:r>
            <a:r>
              <a:rPr lang="en-US" sz="1600" dirty="0"/>
              <a:t>-</a:t>
            </a:r>
            <a:r>
              <a:rPr lang="en-US" sz="1600" dirty="0" err="1"/>
              <a:t>ra</a:t>
            </a:r>
            <a:r>
              <a:rPr lang="ru-RU" sz="1600" dirty="0"/>
              <a:t> к форме </a:t>
            </a:r>
            <a:r>
              <a:rPr lang="en-GB" sz="1600" dirty="0"/>
              <a:t>Present Perfect </a:t>
            </a:r>
            <a:r>
              <a:rPr lang="ru-RU" sz="1600" dirty="0"/>
              <a:t>и изменения гласного в его суффиксе -</a:t>
            </a:r>
            <a:r>
              <a:rPr lang="en-US" sz="1600" dirty="0" err="1"/>
              <a:t>na</a:t>
            </a:r>
            <a:r>
              <a:rPr lang="ru-RU" sz="1600" dirty="0"/>
              <a:t> </a:t>
            </a:r>
            <a:r>
              <a:rPr lang="en-US" sz="1600" dirty="0"/>
              <a:t>&gt; -ne</a:t>
            </a:r>
            <a:r>
              <a:rPr lang="ru-RU" sz="1600" dirty="0"/>
              <a:t> и обозначает действие, которое произошло в прошлом и было завершено в настоящем, и это </a:t>
            </a:r>
            <a:r>
              <a:rPr lang="ru-RU" sz="1600" b="1" dirty="0"/>
              <a:t>действие не было засвидетельствовано говорящим</a:t>
            </a:r>
            <a:r>
              <a:rPr lang="ru-RU" sz="1600" dirty="0"/>
              <a:t>.</a:t>
            </a:r>
          </a:p>
          <a:p>
            <a:r>
              <a:rPr lang="en-US" sz="1600" dirty="0"/>
              <a:t>Recent Past Tense </a:t>
            </a:r>
            <a:r>
              <a:rPr lang="ru-RU" sz="1600" dirty="0"/>
              <a:t>обозначает действие, которое было совершено в недавнем прошлом и продолжилось до того времени, когда </a:t>
            </a:r>
            <a:r>
              <a:rPr lang="ru-RU" sz="1600" b="1" dirty="0"/>
              <a:t>говорящий стал свидетелем события</a:t>
            </a:r>
            <a:r>
              <a:rPr lang="ru-RU" sz="1600" dirty="0"/>
              <a:t>. Его форма образуется суффиксом -и/-i и чередованием корневых гласных.</a:t>
            </a:r>
          </a:p>
          <a:p>
            <a:r>
              <a:rPr lang="en-US" sz="1600" dirty="0"/>
              <a:t>Remote Past Tense</a:t>
            </a:r>
            <a:r>
              <a:rPr lang="ru-RU" sz="1600" dirty="0"/>
              <a:t> действие, которое было совершено в отдаленном прошлом и продолжилось до того времени, когда </a:t>
            </a:r>
            <a:r>
              <a:rPr lang="ru-RU" sz="1600" b="1" dirty="0"/>
              <a:t>говорящий стал свидетелем события. </a:t>
            </a:r>
            <a:r>
              <a:rPr lang="ru-RU" sz="1600" dirty="0"/>
              <a:t>Его форма образуется тем же способом, что и прошедшее недавнее, только добавляется суффикс -</a:t>
            </a:r>
            <a:r>
              <a:rPr lang="ru-RU" sz="1600" dirty="0" err="1"/>
              <a:t>ира</a:t>
            </a:r>
            <a:r>
              <a:rPr lang="ru-RU" sz="1600" dirty="0"/>
              <a:t>/-</a:t>
            </a:r>
            <a:r>
              <a:rPr lang="ru-RU" sz="1600" dirty="0" err="1"/>
              <a:t>ira</a:t>
            </a:r>
            <a:r>
              <a:rPr lang="ru-RU" sz="1600" dirty="0"/>
              <a:t>. </a:t>
            </a:r>
          </a:p>
          <a:p>
            <a:endParaRPr lang="ru-RU" sz="2800" dirty="0"/>
          </a:p>
          <a:p>
            <a:endParaRPr lang="ru-RU" dirty="0"/>
          </a:p>
        </p:txBody>
      </p:sp>
      <p:sp>
        <p:nvSpPr>
          <p:cNvPr id="6" name="Номер слайда 5">
            <a:extLst>
              <a:ext uri="{FF2B5EF4-FFF2-40B4-BE49-F238E27FC236}">
                <a16:creationId xmlns:a16="http://schemas.microsoft.com/office/drawing/2014/main" id="{7CFCE4CB-FB6B-6B36-0DCE-19A814A6D25E}"/>
              </a:ext>
            </a:extLst>
          </p:cNvPr>
          <p:cNvSpPr>
            <a:spLocks noGrp="1"/>
          </p:cNvSpPr>
          <p:nvPr>
            <p:ph type="sldNum" sz="quarter" idx="12"/>
          </p:nvPr>
        </p:nvSpPr>
        <p:spPr/>
        <p:txBody>
          <a:bodyPr/>
          <a:lstStyle/>
          <a:p>
            <a:pPr rtl="0"/>
            <a:fld id="{2C18C1E5-FB55-42F5-BD6D-9CC153FCDBE6}" type="slidenum">
              <a:rPr lang="ru-RU" noProof="0" smtClean="0"/>
              <a:t>33</a:t>
            </a:fld>
            <a:endParaRPr lang="ru-RU" noProof="0"/>
          </a:p>
        </p:txBody>
      </p:sp>
      <p:pic>
        <p:nvPicPr>
          <p:cNvPr id="11" name="Рисунок 10">
            <a:extLst>
              <a:ext uri="{FF2B5EF4-FFF2-40B4-BE49-F238E27FC236}">
                <a16:creationId xmlns:a16="http://schemas.microsoft.com/office/drawing/2014/main" id="{8B65450B-D7FD-AB3A-87C5-27398850A602}"/>
              </a:ext>
            </a:extLst>
          </p:cNvPr>
          <p:cNvPicPr>
            <a:picLocks noChangeAspect="1"/>
          </p:cNvPicPr>
          <p:nvPr/>
        </p:nvPicPr>
        <p:blipFill>
          <a:blip r:embed="rId2"/>
          <a:srcRect l="2906" r="38586" b="77257"/>
          <a:stretch/>
        </p:blipFill>
        <p:spPr>
          <a:xfrm>
            <a:off x="1371599" y="5083846"/>
            <a:ext cx="3666931" cy="1015968"/>
          </a:xfrm>
          <a:prstGeom prst="rect">
            <a:avLst/>
          </a:prstGeom>
        </p:spPr>
      </p:pic>
      <p:pic>
        <p:nvPicPr>
          <p:cNvPr id="13" name="Рисунок 12">
            <a:extLst>
              <a:ext uri="{FF2B5EF4-FFF2-40B4-BE49-F238E27FC236}">
                <a16:creationId xmlns:a16="http://schemas.microsoft.com/office/drawing/2014/main" id="{03D91237-D265-B17E-9513-16C04721C2DD}"/>
              </a:ext>
            </a:extLst>
          </p:cNvPr>
          <p:cNvPicPr>
            <a:picLocks noChangeAspect="1"/>
          </p:cNvPicPr>
          <p:nvPr/>
        </p:nvPicPr>
        <p:blipFill>
          <a:blip r:embed="rId2"/>
          <a:srcRect l="3353" t="34857" r="23253" b="42400"/>
          <a:stretch/>
        </p:blipFill>
        <p:spPr>
          <a:xfrm>
            <a:off x="5038530" y="4424126"/>
            <a:ext cx="4599992" cy="1015969"/>
          </a:xfrm>
          <a:prstGeom prst="rect">
            <a:avLst/>
          </a:prstGeom>
        </p:spPr>
      </p:pic>
      <p:pic>
        <p:nvPicPr>
          <p:cNvPr id="15" name="Рисунок 14">
            <a:extLst>
              <a:ext uri="{FF2B5EF4-FFF2-40B4-BE49-F238E27FC236}">
                <a16:creationId xmlns:a16="http://schemas.microsoft.com/office/drawing/2014/main" id="{552A898A-E356-481F-D35B-FB0C887C9D32}"/>
              </a:ext>
            </a:extLst>
          </p:cNvPr>
          <p:cNvPicPr>
            <a:picLocks noChangeAspect="1"/>
          </p:cNvPicPr>
          <p:nvPr/>
        </p:nvPicPr>
        <p:blipFill>
          <a:blip r:embed="rId2"/>
          <a:srcRect t="77257" r="15511"/>
          <a:stretch/>
        </p:blipFill>
        <p:spPr>
          <a:xfrm>
            <a:off x="5039212" y="5522944"/>
            <a:ext cx="5295317" cy="1015968"/>
          </a:xfrm>
          <a:prstGeom prst="rect">
            <a:avLst/>
          </a:prstGeom>
        </p:spPr>
      </p:pic>
    </p:spTree>
    <p:extLst>
      <p:ext uri="{BB962C8B-B14F-4D97-AF65-F5344CB8AC3E}">
        <p14:creationId xmlns:p14="http://schemas.microsoft.com/office/powerpoint/2010/main" val="26524597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EE9BF1-FCC8-B9E2-8E03-659EA61F6A28}"/>
              </a:ext>
            </a:extLst>
          </p:cNvPr>
          <p:cNvSpPr>
            <a:spLocks noGrp="1"/>
          </p:cNvSpPr>
          <p:nvPr>
            <p:ph type="title"/>
          </p:nvPr>
        </p:nvSpPr>
        <p:spPr/>
        <p:txBody>
          <a:bodyPr/>
          <a:lstStyle/>
          <a:p>
            <a:pPr algn="ctr"/>
            <a:r>
              <a:rPr lang="ru-RU" dirty="0"/>
              <a:t>Прочие прошедшие времена</a:t>
            </a:r>
          </a:p>
        </p:txBody>
      </p:sp>
      <p:sp>
        <p:nvSpPr>
          <p:cNvPr id="3" name="Объект 2">
            <a:extLst>
              <a:ext uri="{FF2B5EF4-FFF2-40B4-BE49-F238E27FC236}">
                <a16:creationId xmlns:a16="http://schemas.microsoft.com/office/drawing/2014/main" id="{EF7A7524-33D4-74DD-5721-17BB235EBB0E}"/>
              </a:ext>
            </a:extLst>
          </p:cNvPr>
          <p:cNvSpPr>
            <a:spLocks noGrp="1"/>
          </p:cNvSpPr>
          <p:nvPr>
            <p:ph idx="1"/>
          </p:nvPr>
        </p:nvSpPr>
        <p:spPr>
          <a:xfrm>
            <a:off x="838199" y="2075688"/>
            <a:ext cx="10909041" cy="3028157"/>
          </a:xfrm>
        </p:spPr>
        <p:txBody>
          <a:bodyPr>
            <a:normAutofit/>
          </a:bodyPr>
          <a:lstStyle/>
          <a:p>
            <a:r>
              <a:rPr lang="en-GB" sz="2000" dirty="0"/>
              <a:t>Present Perfect Tens</a:t>
            </a:r>
            <a:r>
              <a:rPr lang="en-US" sz="2000" dirty="0"/>
              <a:t>e</a:t>
            </a:r>
            <a:r>
              <a:rPr lang="ru-RU" sz="2000" dirty="0"/>
              <a:t> образуется при помощи чередования гласного в корне и добавления суффикса -на/ -</a:t>
            </a:r>
            <a:r>
              <a:rPr lang="en-US" sz="2000" dirty="0" err="1"/>
              <a:t>na</a:t>
            </a:r>
            <a:r>
              <a:rPr lang="ru-RU" sz="2000" dirty="0"/>
              <a:t> и обозначает действие в прошлом без указание на время начала действия.</a:t>
            </a:r>
            <a:endParaRPr lang="en-US" sz="2000" dirty="0"/>
          </a:p>
          <a:p>
            <a:r>
              <a:rPr lang="en-US" sz="2000" dirty="0"/>
              <a:t>Past Imperfective Tense</a:t>
            </a:r>
            <a:r>
              <a:rPr lang="ru-RU" sz="2000" dirty="0"/>
              <a:t> образуется путем прибавления суффикса </a:t>
            </a:r>
            <a:r>
              <a:rPr lang="en-GB" sz="2000" dirty="0"/>
              <a:t>-pa/-</a:t>
            </a:r>
            <a:r>
              <a:rPr lang="en-GB" sz="2000" dirty="0" err="1"/>
              <a:t>ra</a:t>
            </a:r>
            <a:r>
              <a:rPr lang="ru-RU" sz="2000" dirty="0"/>
              <a:t> к глаголу в настоящем простом времени и обозначает действие, совершенное в прошлом но не законченное.</a:t>
            </a:r>
          </a:p>
          <a:p>
            <a:r>
              <a:rPr lang="en-US" sz="2000" dirty="0"/>
              <a:t>Past Progressive Tense </a:t>
            </a:r>
            <a:r>
              <a:rPr lang="ru-RU" sz="2000" dirty="0"/>
              <a:t>по значению аналогично настоящему длительному и состоит из глагола д-ара</a:t>
            </a:r>
            <a:r>
              <a:rPr lang="en-US" sz="2000" dirty="0"/>
              <a:t>/d</a:t>
            </a:r>
            <a:r>
              <a:rPr lang="ru-RU" sz="2000" dirty="0"/>
              <a:t>-</a:t>
            </a:r>
            <a:r>
              <a:rPr lang="en-US" sz="2000" dirty="0" err="1"/>
              <a:t>ara</a:t>
            </a:r>
            <a:r>
              <a:rPr lang="en-US" sz="2000" dirty="0"/>
              <a:t> </a:t>
            </a:r>
            <a:r>
              <a:rPr lang="ru-RU" sz="2000" dirty="0"/>
              <a:t>и причастия настоящего времени.</a:t>
            </a:r>
          </a:p>
          <a:p>
            <a:endParaRPr lang="ru-RU" sz="2000" dirty="0"/>
          </a:p>
        </p:txBody>
      </p:sp>
      <p:sp>
        <p:nvSpPr>
          <p:cNvPr id="6" name="Номер слайда 5">
            <a:extLst>
              <a:ext uri="{FF2B5EF4-FFF2-40B4-BE49-F238E27FC236}">
                <a16:creationId xmlns:a16="http://schemas.microsoft.com/office/drawing/2014/main" id="{66E786C0-C589-D369-90F5-2105A5138FFF}"/>
              </a:ext>
            </a:extLst>
          </p:cNvPr>
          <p:cNvSpPr>
            <a:spLocks noGrp="1"/>
          </p:cNvSpPr>
          <p:nvPr>
            <p:ph type="sldNum" sz="quarter" idx="12"/>
          </p:nvPr>
        </p:nvSpPr>
        <p:spPr/>
        <p:txBody>
          <a:bodyPr/>
          <a:lstStyle/>
          <a:p>
            <a:pPr rtl="0"/>
            <a:fld id="{2C18C1E5-FB55-42F5-BD6D-9CC153FCDBE6}" type="slidenum">
              <a:rPr lang="ru-RU" noProof="0" smtClean="0"/>
              <a:t>34</a:t>
            </a:fld>
            <a:endParaRPr lang="ru-RU" noProof="0"/>
          </a:p>
        </p:txBody>
      </p:sp>
    </p:spTree>
    <p:extLst>
      <p:ext uri="{BB962C8B-B14F-4D97-AF65-F5344CB8AC3E}">
        <p14:creationId xmlns:p14="http://schemas.microsoft.com/office/powerpoint/2010/main" val="2395267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909C04-3DC5-59B9-B654-92804FA36681}"/>
              </a:ext>
            </a:extLst>
          </p:cNvPr>
          <p:cNvSpPr>
            <a:spLocks noGrp="1"/>
          </p:cNvSpPr>
          <p:nvPr>
            <p:ph type="title"/>
          </p:nvPr>
        </p:nvSpPr>
        <p:spPr/>
        <p:txBody>
          <a:bodyPr/>
          <a:lstStyle/>
          <a:p>
            <a:pPr algn="ctr"/>
            <a:r>
              <a:rPr lang="ru-RU" dirty="0"/>
              <a:t>Будущее время</a:t>
            </a:r>
          </a:p>
        </p:txBody>
      </p:sp>
      <p:sp>
        <p:nvSpPr>
          <p:cNvPr id="3" name="Объект 2">
            <a:extLst>
              <a:ext uri="{FF2B5EF4-FFF2-40B4-BE49-F238E27FC236}">
                <a16:creationId xmlns:a16="http://schemas.microsoft.com/office/drawing/2014/main" id="{5BDA2BEB-6710-265D-19A9-F2259A8D7CBF}"/>
              </a:ext>
            </a:extLst>
          </p:cNvPr>
          <p:cNvSpPr>
            <a:spLocks noGrp="1"/>
          </p:cNvSpPr>
          <p:nvPr>
            <p:ph idx="1"/>
          </p:nvPr>
        </p:nvSpPr>
        <p:spPr>
          <a:xfrm>
            <a:off x="838200" y="2075688"/>
            <a:ext cx="6197082" cy="4105656"/>
          </a:xfrm>
        </p:spPr>
        <p:txBody>
          <a:bodyPr>
            <a:normAutofit/>
          </a:bodyPr>
          <a:lstStyle/>
          <a:p>
            <a:r>
              <a:rPr lang="en-US" sz="1800" dirty="0"/>
              <a:t>Potential Future</a:t>
            </a:r>
            <a:r>
              <a:rPr lang="ru-RU" sz="1800" dirty="0"/>
              <a:t> </a:t>
            </a:r>
            <a:r>
              <a:rPr lang="en-US" sz="1800" dirty="0"/>
              <a:t>Tense </a:t>
            </a:r>
            <a:r>
              <a:rPr lang="ru-RU" sz="1800" b="0" i="0" dirty="0">
                <a:solidFill>
                  <a:srgbClr val="333333"/>
                </a:solidFill>
                <a:effectLst/>
                <a:cs typeface="Calibri" panose="020F0502020204030204" pitchFamily="34" charset="0"/>
              </a:rPr>
              <a:t>обозначает действие, которое должно произойти, и может иметь значение рекомендации. Оно образуется путем добавления суффикса -p/-r к основе простого настоящего времени.</a:t>
            </a:r>
          </a:p>
          <a:p>
            <a:r>
              <a:rPr lang="ru-RU" sz="1800" dirty="0">
                <a:cs typeface="Calibri" panose="020F0502020204030204" pitchFamily="34" charset="0"/>
              </a:rPr>
              <a:t>Составное будущее описывает события, которые произойдут в будущем, и используется без дополнительных оттенков смысла. Это время образуется с использованием формы </a:t>
            </a:r>
            <a:r>
              <a:rPr lang="en-US" sz="1800" dirty="0"/>
              <a:t>Potential Future</a:t>
            </a:r>
            <a:r>
              <a:rPr lang="ru-RU" sz="1800" dirty="0"/>
              <a:t> </a:t>
            </a:r>
            <a:r>
              <a:rPr lang="en-US" sz="1800" dirty="0"/>
              <a:t>Tense</a:t>
            </a:r>
            <a:r>
              <a:rPr lang="ru-RU" sz="1800" dirty="0">
                <a:cs typeface="Calibri" panose="020F0502020204030204" pitchFamily="34" charset="0"/>
              </a:rPr>
              <a:t> в качестве причастия и глагола д-у/d-u. </a:t>
            </a:r>
          </a:p>
          <a:p>
            <a:r>
              <a:rPr lang="ru-RU" sz="1800" dirty="0">
                <a:cs typeface="Calibri" panose="020F0502020204030204" pitchFamily="34" charset="0"/>
              </a:rPr>
              <a:t>У </a:t>
            </a:r>
            <a:r>
              <a:rPr lang="en-US" sz="1800" dirty="0"/>
              <a:t>Future Continuous</a:t>
            </a:r>
            <a:r>
              <a:rPr lang="ru-RU" sz="1800" dirty="0"/>
              <a:t> </a:t>
            </a:r>
            <a:r>
              <a:rPr lang="en-US" sz="1800" dirty="0"/>
              <a:t>Tense</a:t>
            </a:r>
            <a:r>
              <a:rPr lang="ru-RU" sz="1800" dirty="0"/>
              <a:t> </a:t>
            </a:r>
            <a:r>
              <a:rPr lang="ru-RU" sz="1800" dirty="0">
                <a:cs typeface="Calibri" panose="020F0502020204030204" pitchFamily="34" charset="0"/>
              </a:rPr>
              <a:t>форма состоит из причастия настоящего времени и формы </a:t>
            </a:r>
            <a:r>
              <a:rPr lang="en-US" sz="1800" dirty="0"/>
              <a:t>Potential Future</a:t>
            </a:r>
            <a:r>
              <a:rPr lang="ru-RU" sz="1800" dirty="0"/>
              <a:t> </a:t>
            </a:r>
            <a:r>
              <a:rPr lang="en-US" sz="1800" dirty="0"/>
              <a:t>Tense </a:t>
            </a:r>
            <a:r>
              <a:rPr lang="ru-RU" sz="1800" dirty="0">
                <a:cs typeface="Calibri" panose="020F0502020204030204" pitchFamily="34" charset="0"/>
              </a:rPr>
              <a:t>глагола д-у/d-u - </a:t>
            </a:r>
            <a:r>
              <a:rPr lang="ru-RU" sz="1800" dirty="0" err="1">
                <a:cs typeface="Calibri" panose="020F0502020204030204" pitchFamily="34" charset="0"/>
              </a:rPr>
              <a:t>хир</a:t>
            </a:r>
            <a:r>
              <a:rPr lang="ru-RU" sz="1800" dirty="0">
                <a:cs typeface="Calibri" panose="020F0502020204030204" pitchFamily="34" charset="0"/>
              </a:rPr>
              <a:t>/</a:t>
            </a:r>
            <a:r>
              <a:rPr lang="ru-RU" sz="1800" dirty="0" err="1">
                <a:cs typeface="Calibri" panose="020F0502020204030204" pitchFamily="34" charset="0"/>
              </a:rPr>
              <a:t>xir</a:t>
            </a:r>
            <a:r>
              <a:rPr lang="ru-RU" sz="1800" dirty="0">
                <a:cs typeface="Calibri" panose="020F0502020204030204" pitchFamily="34" charset="0"/>
              </a:rPr>
              <a:t>, а затем самого глагола д-у/d-u .</a:t>
            </a:r>
          </a:p>
        </p:txBody>
      </p:sp>
      <p:sp>
        <p:nvSpPr>
          <p:cNvPr id="6" name="Номер слайда 5">
            <a:extLst>
              <a:ext uri="{FF2B5EF4-FFF2-40B4-BE49-F238E27FC236}">
                <a16:creationId xmlns:a16="http://schemas.microsoft.com/office/drawing/2014/main" id="{C48CFD8E-152F-1094-88D2-0812F129823C}"/>
              </a:ext>
            </a:extLst>
          </p:cNvPr>
          <p:cNvSpPr>
            <a:spLocks noGrp="1"/>
          </p:cNvSpPr>
          <p:nvPr>
            <p:ph type="sldNum" sz="quarter" idx="12"/>
          </p:nvPr>
        </p:nvSpPr>
        <p:spPr/>
        <p:txBody>
          <a:bodyPr/>
          <a:lstStyle/>
          <a:p>
            <a:pPr rtl="0"/>
            <a:fld id="{2C18C1E5-FB55-42F5-BD6D-9CC153FCDBE6}" type="slidenum">
              <a:rPr lang="ru-RU" noProof="0" smtClean="0"/>
              <a:t>35</a:t>
            </a:fld>
            <a:endParaRPr lang="ru-RU" noProof="0"/>
          </a:p>
        </p:txBody>
      </p:sp>
      <p:pic>
        <p:nvPicPr>
          <p:cNvPr id="10" name="Рисунок 9">
            <a:extLst>
              <a:ext uri="{FF2B5EF4-FFF2-40B4-BE49-F238E27FC236}">
                <a16:creationId xmlns:a16="http://schemas.microsoft.com/office/drawing/2014/main" id="{22B70EE1-A223-5D1C-5630-28370A2F548D}"/>
              </a:ext>
            </a:extLst>
          </p:cNvPr>
          <p:cNvPicPr>
            <a:picLocks noChangeAspect="1"/>
          </p:cNvPicPr>
          <p:nvPr/>
        </p:nvPicPr>
        <p:blipFill>
          <a:blip r:embed="rId2"/>
          <a:stretch>
            <a:fillRect/>
          </a:stretch>
        </p:blipFill>
        <p:spPr>
          <a:xfrm>
            <a:off x="6937505" y="2733103"/>
            <a:ext cx="5172075" cy="2790825"/>
          </a:xfrm>
          <a:prstGeom prst="rect">
            <a:avLst/>
          </a:prstGeom>
        </p:spPr>
      </p:pic>
    </p:spTree>
    <p:extLst>
      <p:ext uri="{BB962C8B-B14F-4D97-AF65-F5344CB8AC3E}">
        <p14:creationId xmlns:p14="http://schemas.microsoft.com/office/powerpoint/2010/main" val="2476925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D9DD5F-4B89-9A27-00F4-26B8DD4EAFBC}"/>
              </a:ext>
            </a:extLst>
          </p:cNvPr>
          <p:cNvSpPr>
            <a:spLocks noGrp="1"/>
          </p:cNvSpPr>
          <p:nvPr>
            <p:ph type="title"/>
          </p:nvPr>
        </p:nvSpPr>
        <p:spPr/>
        <p:txBody>
          <a:bodyPr/>
          <a:lstStyle/>
          <a:p>
            <a:pPr algn="ctr"/>
            <a:r>
              <a:rPr lang="ru-RU" dirty="0"/>
              <a:t>Императив</a:t>
            </a:r>
          </a:p>
        </p:txBody>
      </p:sp>
      <p:sp>
        <p:nvSpPr>
          <p:cNvPr id="3" name="Объект 2">
            <a:extLst>
              <a:ext uri="{FF2B5EF4-FFF2-40B4-BE49-F238E27FC236}">
                <a16:creationId xmlns:a16="http://schemas.microsoft.com/office/drawing/2014/main" id="{90763895-1AA7-9993-B2FF-589F0F8ACCC3}"/>
              </a:ext>
            </a:extLst>
          </p:cNvPr>
          <p:cNvSpPr>
            <a:spLocks noGrp="1"/>
          </p:cNvSpPr>
          <p:nvPr>
            <p:ph idx="1"/>
          </p:nvPr>
        </p:nvSpPr>
        <p:spPr/>
        <p:txBody>
          <a:bodyPr>
            <a:normAutofit/>
          </a:bodyPr>
          <a:lstStyle/>
          <a:p>
            <a:pPr marL="0" indent="0">
              <a:buNone/>
            </a:pPr>
            <a:r>
              <a:rPr lang="ru-RU" sz="2200" dirty="0"/>
              <a:t>В чеченском языке различается 5 типов императива:</a:t>
            </a:r>
          </a:p>
          <a:p>
            <a:r>
              <a:rPr lang="en-GB" sz="2200" dirty="0"/>
              <a:t>Simple Imperative</a:t>
            </a:r>
            <a:endParaRPr lang="ru-RU" sz="2200" dirty="0"/>
          </a:p>
          <a:p>
            <a:r>
              <a:rPr lang="en-GB" sz="2200" dirty="0"/>
              <a:t>Polite Imperative</a:t>
            </a:r>
            <a:endParaRPr lang="ru-RU" sz="2200" dirty="0"/>
          </a:p>
          <a:p>
            <a:r>
              <a:rPr lang="en-GB" sz="2200" dirty="0"/>
              <a:t>Immediate Imperative</a:t>
            </a:r>
            <a:endParaRPr lang="ru-RU" sz="2200" dirty="0"/>
          </a:p>
          <a:p>
            <a:r>
              <a:rPr lang="en-GB" sz="2200" dirty="0"/>
              <a:t>Tasked-Imperative</a:t>
            </a:r>
            <a:endParaRPr lang="ru-RU" sz="2200" dirty="0"/>
          </a:p>
          <a:p>
            <a:r>
              <a:rPr lang="en-GB" sz="2200" dirty="0"/>
              <a:t>Absolutive/Categorical Imperative</a:t>
            </a:r>
            <a:endParaRPr lang="ru-RU" sz="2200" dirty="0"/>
          </a:p>
        </p:txBody>
      </p:sp>
      <p:sp>
        <p:nvSpPr>
          <p:cNvPr id="6" name="Номер слайда 5">
            <a:extLst>
              <a:ext uri="{FF2B5EF4-FFF2-40B4-BE49-F238E27FC236}">
                <a16:creationId xmlns:a16="http://schemas.microsoft.com/office/drawing/2014/main" id="{E1956544-E4A6-AB91-011C-77CD7BC1AE80}"/>
              </a:ext>
            </a:extLst>
          </p:cNvPr>
          <p:cNvSpPr>
            <a:spLocks noGrp="1"/>
          </p:cNvSpPr>
          <p:nvPr>
            <p:ph type="sldNum" sz="quarter" idx="12"/>
          </p:nvPr>
        </p:nvSpPr>
        <p:spPr/>
        <p:txBody>
          <a:bodyPr/>
          <a:lstStyle/>
          <a:p>
            <a:pPr rtl="0"/>
            <a:fld id="{2C18C1E5-FB55-42F5-BD6D-9CC153FCDBE6}" type="slidenum">
              <a:rPr lang="ru-RU" noProof="0" smtClean="0"/>
              <a:t>36</a:t>
            </a:fld>
            <a:endParaRPr lang="ru-RU" noProof="0"/>
          </a:p>
        </p:txBody>
      </p:sp>
      <p:pic>
        <p:nvPicPr>
          <p:cNvPr id="8" name="Рисунок 7">
            <a:extLst>
              <a:ext uri="{FF2B5EF4-FFF2-40B4-BE49-F238E27FC236}">
                <a16:creationId xmlns:a16="http://schemas.microsoft.com/office/drawing/2014/main" id="{37AE1EBD-61B0-DBCD-D423-E476D861D20B}"/>
              </a:ext>
            </a:extLst>
          </p:cNvPr>
          <p:cNvPicPr>
            <a:picLocks noChangeAspect="1"/>
          </p:cNvPicPr>
          <p:nvPr/>
        </p:nvPicPr>
        <p:blipFill>
          <a:blip r:embed="rId2"/>
          <a:srcRect r="42638" b="87891"/>
          <a:stretch/>
        </p:blipFill>
        <p:spPr>
          <a:xfrm>
            <a:off x="7738664" y="1918111"/>
            <a:ext cx="2243536" cy="961053"/>
          </a:xfrm>
          <a:prstGeom prst="rect">
            <a:avLst/>
          </a:prstGeom>
        </p:spPr>
      </p:pic>
      <p:pic>
        <p:nvPicPr>
          <p:cNvPr id="10" name="Рисунок 9">
            <a:extLst>
              <a:ext uri="{FF2B5EF4-FFF2-40B4-BE49-F238E27FC236}">
                <a16:creationId xmlns:a16="http://schemas.microsoft.com/office/drawing/2014/main" id="{136F11B6-5590-7967-C291-C0D7CDE61AC0}"/>
              </a:ext>
            </a:extLst>
          </p:cNvPr>
          <p:cNvPicPr>
            <a:picLocks noChangeAspect="1"/>
          </p:cNvPicPr>
          <p:nvPr/>
        </p:nvPicPr>
        <p:blipFill>
          <a:blip r:embed="rId2"/>
          <a:srcRect t="17687" r="12819" b="71539"/>
          <a:stretch/>
        </p:blipFill>
        <p:spPr>
          <a:xfrm>
            <a:off x="7738664" y="2879164"/>
            <a:ext cx="3656248" cy="916863"/>
          </a:xfrm>
          <a:prstGeom prst="rect">
            <a:avLst/>
          </a:prstGeom>
        </p:spPr>
      </p:pic>
      <p:pic>
        <p:nvPicPr>
          <p:cNvPr id="12" name="Рисунок 11">
            <a:extLst>
              <a:ext uri="{FF2B5EF4-FFF2-40B4-BE49-F238E27FC236}">
                <a16:creationId xmlns:a16="http://schemas.microsoft.com/office/drawing/2014/main" id="{932B4233-2C30-7C6E-45CA-721A8D1C6BE2}"/>
              </a:ext>
            </a:extLst>
          </p:cNvPr>
          <p:cNvPicPr>
            <a:picLocks noChangeAspect="1"/>
          </p:cNvPicPr>
          <p:nvPr/>
        </p:nvPicPr>
        <p:blipFill>
          <a:blip r:embed="rId2"/>
          <a:srcRect t="69393" r="42085" b="19759"/>
          <a:stretch/>
        </p:blipFill>
        <p:spPr>
          <a:xfrm>
            <a:off x="7738664" y="3798656"/>
            <a:ext cx="2412130" cy="916864"/>
          </a:xfrm>
          <a:prstGeom prst="rect">
            <a:avLst/>
          </a:prstGeom>
        </p:spPr>
      </p:pic>
      <p:pic>
        <p:nvPicPr>
          <p:cNvPr id="14" name="Рисунок 13">
            <a:extLst>
              <a:ext uri="{FF2B5EF4-FFF2-40B4-BE49-F238E27FC236}">
                <a16:creationId xmlns:a16="http://schemas.microsoft.com/office/drawing/2014/main" id="{5A8A9BEF-B957-19C5-79FE-E33FE1ABCCF0}"/>
              </a:ext>
            </a:extLst>
          </p:cNvPr>
          <p:cNvPicPr>
            <a:picLocks noChangeAspect="1"/>
          </p:cNvPicPr>
          <p:nvPr/>
        </p:nvPicPr>
        <p:blipFill>
          <a:blip r:embed="rId2"/>
          <a:srcRect t="87075" r="23035"/>
          <a:stretch/>
        </p:blipFill>
        <p:spPr>
          <a:xfrm>
            <a:off x="7738664" y="4702864"/>
            <a:ext cx="3192965" cy="1088121"/>
          </a:xfrm>
          <a:prstGeom prst="rect">
            <a:avLst/>
          </a:prstGeom>
        </p:spPr>
      </p:pic>
      <p:pic>
        <p:nvPicPr>
          <p:cNvPr id="16" name="Рисунок 15">
            <a:extLst>
              <a:ext uri="{FF2B5EF4-FFF2-40B4-BE49-F238E27FC236}">
                <a16:creationId xmlns:a16="http://schemas.microsoft.com/office/drawing/2014/main" id="{9F8442A4-F19D-0CE8-E080-D80A7B258A3B}"/>
              </a:ext>
            </a:extLst>
          </p:cNvPr>
          <p:cNvPicPr>
            <a:picLocks noChangeAspect="1"/>
          </p:cNvPicPr>
          <p:nvPr/>
        </p:nvPicPr>
        <p:blipFill>
          <a:blip r:embed="rId3"/>
          <a:srcRect l="7585" t="-665" r="-7585" b="665"/>
          <a:stretch/>
        </p:blipFill>
        <p:spPr>
          <a:xfrm>
            <a:off x="7810944" y="5763557"/>
            <a:ext cx="2354671" cy="916863"/>
          </a:xfrm>
          <a:prstGeom prst="rect">
            <a:avLst/>
          </a:prstGeom>
        </p:spPr>
      </p:pic>
    </p:spTree>
    <p:extLst>
      <p:ext uri="{BB962C8B-B14F-4D97-AF65-F5344CB8AC3E}">
        <p14:creationId xmlns:p14="http://schemas.microsoft.com/office/powerpoint/2010/main" val="18466811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790299-FB66-1A6C-A087-4416717DC3BE}"/>
              </a:ext>
            </a:extLst>
          </p:cNvPr>
          <p:cNvSpPr>
            <a:spLocks noGrp="1"/>
          </p:cNvSpPr>
          <p:nvPr>
            <p:ph type="title"/>
          </p:nvPr>
        </p:nvSpPr>
        <p:spPr/>
        <p:txBody>
          <a:bodyPr/>
          <a:lstStyle/>
          <a:p>
            <a:pPr algn="ctr"/>
            <a:r>
              <a:rPr lang="ru-RU" dirty="0"/>
              <a:t>Отрицание</a:t>
            </a:r>
          </a:p>
        </p:txBody>
      </p:sp>
      <p:sp>
        <p:nvSpPr>
          <p:cNvPr id="3" name="Объект 2">
            <a:extLst>
              <a:ext uri="{FF2B5EF4-FFF2-40B4-BE49-F238E27FC236}">
                <a16:creationId xmlns:a16="http://schemas.microsoft.com/office/drawing/2014/main" id="{C7F17960-C084-B1F7-4F8A-D85CADD4697B}"/>
              </a:ext>
            </a:extLst>
          </p:cNvPr>
          <p:cNvSpPr>
            <a:spLocks noGrp="1"/>
          </p:cNvSpPr>
          <p:nvPr>
            <p:ph idx="1"/>
          </p:nvPr>
        </p:nvSpPr>
        <p:spPr/>
        <p:txBody>
          <a:bodyPr/>
          <a:lstStyle/>
          <a:p>
            <a:r>
              <a:rPr lang="ru-RU" dirty="0"/>
              <a:t>Отрицание может выражаться как синтетически, так и аналитически:</a:t>
            </a:r>
          </a:p>
        </p:txBody>
      </p:sp>
      <p:sp>
        <p:nvSpPr>
          <p:cNvPr id="6" name="Номер слайда 5">
            <a:extLst>
              <a:ext uri="{FF2B5EF4-FFF2-40B4-BE49-F238E27FC236}">
                <a16:creationId xmlns:a16="http://schemas.microsoft.com/office/drawing/2014/main" id="{4F954F27-BE02-5E66-F63E-FA1F35C94494}"/>
              </a:ext>
            </a:extLst>
          </p:cNvPr>
          <p:cNvSpPr>
            <a:spLocks noGrp="1"/>
          </p:cNvSpPr>
          <p:nvPr>
            <p:ph type="sldNum" sz="quarter" idx="12"/>
          </p:nvPr>
        </p:nvSpPr>
        <p:spPr/>
        <p:txBody>
          <a:bodyPr/>
          <a:lstStyle/>
          <a:p>
            <a:pPr rtl="0"/>
            <a:fld id="{2C18C1E5-FB55-42F5-BD6D-9CC153FCDBE6}" type="slidenum">
              <a:rPr lang="ru-RU" noProof="0" smtClean="0"/>
              <a:t>37</a:t>
            </a:fld>
            <a:endParaRPr lang="ru-RU" noProof="0"/>
          </a:p>
        </p:txBody>
      </p:sp>
      <p:pic>
        <p:nvPicPr>
          <p:cNvPr id="8" name="Рисунок 7">
            <a:extLst>
              <a:ext uri="{FF2B5EF4-FFF2-40B4-BE49-F238E27FC236}">
                <a16:creationId xmlns:a16="http://schemas.microsoft.com/office/drawing/2014/main" id="{E6577957-8985-EF49-230A-6CFED6A9044B}"/>
              </a:ext>
            </a:extLst>
          </p:cNvPr>
          <p:cNvPicPr>
            <a:picLocks noChangeAspect="1"/>
          </p:cNvPicPr>
          <p:nvPr/>
        </p:nvPicPr>
        <p:blipFill>
          <a:blip r:embed="rId2"/>
          <a:srcRect b="86644"/>
          <a:stretch/>
        </p:blipFill>
        <p:spPr>
          <a:xfrm>
            <a:off x="768096" y="3437338"/>
            <a:ext cx="5267325" cy="858708"/>
          </a:xfrm>
          <a:prstGeom prst="rect">
            <a:avLst/>
          </a:prstGeom>
        </p:spPr>
      </p:pic>
      <p:pic>
        <p:nvPicPr>
          <p:cNvPr id="10" name="Рисунок 9">
            <a:extLst>
              <a:ext uri="{FF2B5EF4-FFF2-40B4-BE49-F238E27FC236}">
                <a16:creationId xmlns:a16="http://schemas.microsoft.com/office/drawing/2014/main" id="{D83A7874-6209-EA9C-2060-A30AD49AA6B5}"/>
              </a:ext>
            </a:extLst>
          </p:cNvPr>
          <p:cNvPicPr>
            <a:picLocks noChangeAspect="1"/>
          </p:cNvPicPr>
          <p:nvPr/>
        </p:nvPicPr>
        <p:blipFill>
          <a:blip r:embed="rId2"/>
          <a:srcRect t="85338"/>
          <a:stretch/>
        </p:blipFill>
        <p:spPr>
          <a:xfrm>
            <a:off x="5020549" y="3431203"/>
            <a:ext cx="5267325" cy="942683"/>
          </a:xfrm>
          <a:prstGeom prst="rect">
            <a:avLst/>
          </a:prstGeom>
        </p:spPr>
      </p:pic>
    </p:spTree>
    <p:extLst>
      <p:ext uri="{BB962C8B-B14F-4D97-AF65-F5344CB8AC3E}">
        <p14:creationId xmlns:p14="http://schemas.microsoft.com/office/powerpoint/2010/main" val="88961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95FB4C-421A-51AE-C3F9-E98A6BB6B7AB}"/>
              </a:ext>
            </a:extLst>
          </p:cNvPr>
          <p:cNvSpPr>
            <a:spLocks noGrp="1"/>
          </p:cNvSpPr>
          <p:nvPr>
            <p:ph type="title"/>
          </p:nvPr>
        </p:nvSpPr>
        <p:spPr/>
        <p:txBody>
          <a:bodyPr/>
          <a:lstStyle/>
          <a:p>
            <a:pPr algn="ctr"/>
            <a:r>
              <a:rPr lang="ru-RU" dirty="0"/>
              <a:t>Сокращения</a:t>
            </a:r>
          </a:p>
        </p:txBody>
      </p:sp>
      <p:sp>
        <p:nvSpPr>
          <p:cNvPr id="3" name="Объект 2">
            <a:extLst>
              <a:ext uri="{FF2B5EF4-FFF2-40B4-BE49-F238E27FC236}">
                <a16:creationId xmlns:a16="http://schemas.microsoft.com/office/drawing/2014/main" id="{7044A74A-521C-E730-1858-0B59170AD71E}"/>
              </a:ext>
            </a:extLst>
          </p:cNvPr>
          <p:cNvSpPr>
            <a:spLocks noGrp="1"/>
          </p:cNvSpPr>
          <p:nvPr>
            <p:ph idx="1"/>
          </p:nvPr>
        </p:nvSpPr>
        <p:spPr/>
        <p:txBody>
          <a:bodyPr numCol="4" spcCol="1080000">
            <a:normAutofit fontScale="47500" lnSpcReduction="20000"/>
          </a:bodyPr>
          <a:lstStyle/>
          <a:p>
            <a:r>
              <a:rPr lang="en-US" dirty="0"/>
              <a:t>ABL – Ablative  Case</a:t>
            </a:r>
          </a:p>
          <a:p>
            <a:r>
              <a:rPr lang="en-US" dirty="0"/>
              <a:t>ABS – Absolutive Case</a:t>
            </a:r>
          </a:p>
          <a:p>
            <a:r>
              <a:rPr lang="en-US" dirty="0"/>
              <a:t>ALL – Allative Case</a:t>
            </a:r>
          </a:p>
          <a:p>
            <a:r>
              <a:rPr lang="en-US" dirty="0"/>
              <a:t>AUG – Augment base</a:t>
            </a:r>
          </a:p>
          <a:p>
            <a:r>
              <a:rPr lang="en-US" dirty="0"/>
              <a:t>CAT.IMP – Categorical Imperative</a:t>
            </a:r>
          </a:p>
          <a:p>
            <a:r>
              <a:rPr lang="en-US" dirty="0"/>
              <a:t>CAUS – Causative </a:t>
            </a:r>
          </a:p>
          <a:p>
            <a:r>
              <a:rPr lang="en-US" dirty="0"/>
              <a:t>COM / COMP – Comparative Case</a:t>
            </a:r>
          </a:p>
          <a:p>
            <a:r>
              <a:rPr lang="en-US" dirty="0"/>
              <a:t>COP – Copular Verb (Copulative)</a:t>
            </a:r>
          </a:p>
          <a:p>
            <a:r>
              <a:rPr lang="en-US" dirty="0"/>
              <a:t>DAT – Dative Case</a:t>
            </a:r>
          </a:p>
          <a:p>
            <a:r>
              <a:rPr lang="en-US" dirty="0"/>
              <a:t>ERG – Ergative Case</a:t>
            </a:r>
          </a:p>
          <a:p>
            <a:r>
              <a:rPr lang="en-US" dirty="0"/>
              <a:t>EXCL – Exclusive person</a:t>
            </a:r>
          </a:p>
          <a:p>
            <a:r>
              <a:rPr lang="en-US" dirty="0"/>
              <a:t>GEN – Genitive Case</a:t>
            </a:r>
          </a:p>
          <a:p>
            <a:r>
              <a:rPr lang="en-US" dirty="0"/>
              <a:t>IMD.IMP – Immediate Imperative</a:t>
            </a:r>
          </a:p>
          <a:p>
            <a:r>
              <a:rPr lang="en-US" dirty="0"/>
              <a:t>IMP – Simple Imperative</a:t>
            </a:r>
          </a:p>
          <a:p>
            <a:r>
              <a:rPr lang="en-US" dirty="0"/>
              <a:t>INES – Inessive Case</a:t>
            </a:r>
          </a:p>
          <a:p>
            <a:r>
              <a:rPr lang="en-US" dirty="0"/>
              <a:t>INF – Infinitive </a:t>
            </a:r>
          </a:p>
          <a:p>
            <a:r>
              <a:rPr lang="en-US" dirty="0"/>
              <a:t>INST – Instrumental Case</a:t>
            </a:r>
          </a:p>
          <a:p>
            <a:r>
              <a:rPr lang="en-US" dirty="0"/>
              <a:t>LAT – Lative Case</a:t>
            </a:r>
          </a:p>
          <a:p>
            <a:r>
              <a:rPr lang="en-US" dirty="0"/>
              <a:t>LOC – Locative </a:t>
            </a:r>
          </a:p>
          <a:p>
            <a:r>
              <a:rPr lang="en-US" dirty="0"/>
              <a:t>NEG – Negation </a:t>
            </a:r>
          </a:p>
          <a:p>
            <a:r>
              <a:rPr lang="en-US" dirty="0"/>
              <a:t>PL – Plural</a:t>
            </a:r>
          </a:p>
          <a:p>
            <a:r>
              <a:rPr lang="en-US" dirty="0"/>
              <a:t>POL.IMP – </a:t>
            </a:r>
            <a:r>
              <a:rPr lang="en-GB" dirty="0"/>
              <a:t>Polite Imperative</a:t>
            </a:r>
            <a:r>
              <a:rPr lang="en-US" dirty="0"/>
              <a:t> </a:t>
            </a:r>
          </a:p>
          <a:p>
            <a:r>
              <a:rPr lang="en-US" dirty="0"/>
              <a:t>POT – Potential mood</a:t>
            </a:r>
          </a:p>
          <a:p>
            <a:r>
              <a:rPr lang="en-US" dirty="0"/>
              <a:t>POT.FUT – Potential Future </a:t>
            </a:r>
          </a:p>
          <a:p>
            <a:r>
              <a:rPr lang="en-US" dirty="0"/>
              <a:t>PRES – Simple Present Tense</a:t>
            </a:r>
          </a:p>
          <a:p>
            <a:r>
              <a:rPr lang="en-US" dirty="0"/>
              <a:t>PRES.PRF – Present Perfect Tense </a:t>
            </a:r>
          </a:p>
          <a:p>
            <a:r>
              <a:rPr lang="en-US" dirty="0"/>
              <a:t>PROG – Progressive aspect</a:t>
            </a:r>
          </a:p>
          <a:p>
            <a:r>
              <a:rPr lang="en-US" dirty="0"/>
              <a:t>PST –Recent Witnessed Past Tense</a:t>
            </a:r>
          </a:p>
          <a:p>
            <a:r>
              <a:rPr lang="en-US" dirty="0"/>
              <a:t>PST.IMPF – Past Imperfective Tense</a:t>
            </a:r>
          </a:p>
          <a:p>
            <a:r>
              <a:rPr lang="en-US" dirty="0"/>
              <a:t>PST.PRF – Past Perfect Tense </a:t>
            </a:r>
          </a:p>
          <a:p>
            <a:r>
              <a:rPr lang="en-US" dirty="0"/>
              <a:t>PST.PROG – Past Progressive Tense</a:t>
            </a:r>
          </a:p>
          <a:p>
            <a:r>
              <a:rPr lang="en-US" dirty="0"/>
              <a:t>PTCP – Participle </a:t>
            </a:r>
          </a:p>
          <a:p>
            <a:r>
              <a:rPr lang="en-US" dirty="0"/>
              <a:t>PVERB – Preverb </a:t>
            </a:r>
          </a:p>
          <a:p>
            <a:r>
              <a:rPr lang="en-US" dirty="0"/>
              <a:t>RCP – Relative  clausal participles</a:t>
            </a:r>
          </a:p>
          <a:p>
            <a:r>
              <a:rPr lang="en-US" dirty="0"/>
              <a:t>REFL – Reflexive pronoun</a:t>
            </a:r>
          </a:p>
          <a:p>
            <a:r>
              <a:rPr lang="en-US" dirty="0"/>
              <a:t>RPST - Remote Witnessed Past Tense</a:t>
            </a:r>
          </a:p>
          <a:p>
            <a:r>
              <a:rPr lang="en-US" dirty="0"/>
              <a:t>SG – Singular</a:t>
            </a:r>
          </a:p>
          <a:p>
            <a:r>
              <a:rPr lang="en-US" dirty="0"/>
              <a:t>TSK.IMP – Tasked-Imperative</a:t>
            </a:r>
          </a:p>
          <a:p>
            <a:endParaRPr lang="en-US" dirty="0"/>
          </a:p>
          <a:p>
            <a:endParaRPr lang="ru-RU" dirty="0"/>
          </a:p>
        </p:txBody>
      </p:sp>
      <p:sp>
        <p:nvSpPr>
          <p:cNvPr id="6" name="Номер слайда 5">
            <a:extLst>
              <a:ext uri="{FF2B5EF4-FFF2-40B4-BE49-F238E27FC236}">
                <a16:creationId xmlns:a16="http://schemas.microsoft.com/office/drawing/2014/main" id="{9BF89419-1BA2-9DAE-0061-C3B4E617015C}"/>
              </a:ext>
            </a:extLst>
          </p:cNvPr>
          <p:cNvSpPr>
            <a:spLocks noGrp="1"/>
          </p:cNvSpPr>
          <p:nvPr>
            <p:ph type="sldNum" sz="quarter" idx="12"/>
          </p:nvPr>
        </p:nvSpPr>
        <p:spPr/>
        <p:txBody>
          <a:bodyPr/>
          <a:lstStyle/>
          <a:p>
            <a:pPr rtl="0"/>
            <a:fld id="{2C18C1E5-FB55-42F5-BD6D-9CC153FCDBE6}" type="slidenum">
              <a:rPr lang="ru-RU" noProof="0" smtClean="0"/>
              <a:t>38</a:t>
            </a:fld>
            <a:endParaRPr lang="ru-RU" noProof="0"/>
          </a:p>
        </p:txBody>
      </p:sp>
    </p:spTree>
    <p:extLst>
      <p:ext uri="{BB962C8B-B14F-4D97-AF65-F5344CB8AC3E}">
        <p14:creationId xmlns:p14="http://schemas.microsoft.com/office/powerpoint/2010/main" val="3262234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B613AF-A46A-FDC7-349E-2AF7F69B65DD}"/>
              </a:ext>
            </a:extLst>
          </p:cNvPr>
          <p:cNvSpPr>
            <a:spLocks noGrp="1"/>
          </p:cNvSpPr>
          <p:nvPr>
            <p:ph type="title"/>
          </p:nvPr>
        </p:nvSpPr>
        <p:spPr/>
        <p:txBody>
          <a:bodyPr/>
          <a:lstStyle/>
          <a:p>
            <a:pPr algn="ctr"/>
            <a:r>
              <a:rPr lang="ru-RU" dirty="0"/>
              <a:t>Использованная литература</a:t>
            </a:r>
          </a:p>
        </p:txBody>
      </p:sp>
      <p:sp>
        <p:nvSpPr>
          <p:cNvPr id="3" name="Объект 2">
            <a:extLst>
              <a:ext uri="{FF2B5EF4-FFF2-40B4-BE49-F238E27FC236}">
                <a16:creationId xmlns:a16="http://schemas.microsoft.com/office/drawing/2014/main" id="{413948D1-C11C-E943-125A-516EA9CC898C}"/>
              </a:ext>
            </a:extLst>
          </p:cNvPr>
          <p:cNvSpPr>
            <a:spLocks noGrp="1"/>
          </p:cNvSpPr>
          <p:nvPr>
            <p:ph idx="1"/>
          </p:nvPr>
        </p:nvSpPr>
        <p:spPr>
          <a:xfrm>
            <a:off x="838200" y="1838131"/>
            <a:ext cx="10515600" cy="4883344"/>
          </a:xfrm>
        </p:spPr>
        <p:txBody>
          <a:bodyPr>
            <a:normAutofit fontScale="25000" lnSpcReduction="20000"/>
          </a:bodyPr>
          <a:lstStyle/>
          <a:p>
            <a:pPr>
              <a:buFont typeface="Wingdings" panose="05000000000000000000" pitchFamily="2" charset="2"/>
              <a:buChar char="§"/>
            </a:pPr>
            <a:r>
              <a:rPr lang="ru-RU" sz="5600" dirty="0" err="1">
                <a:cs typeface="Calibri" panose="020F0502020204030204" pitchFamily="34" charset="0"/>
              </a:rPr>
              <a:t>Дешериев</a:t>
            </a:r>
            <a:r>
              <a:rPr lang="ru-RU" sz="5600" dirty="0">
                <a:cs typeface="Calibri" panose="020F0502020204030204" pitchFamily="34" charset="0"/>
              </a:rPr>
              <a:t> Ю. Д. Современный чеченский литературный язык. Фонетика. 1960.</a:t>
            </a:r>
          </a:p>
          <a:p>
            <a:pPr>
              <a:buFont typeface="Wingdings" panose="05000000000000000000" pitchFamily="2" charset="2"/>
              <a:buChar char="§"/>
            </a:pPr>
            <a:r>
              <a:rPr lang="ru-RU" sz="5600" dirty="0" err="1">
                <a:cs typeface="Calibri" panose="020F0502020204030204" pitchFamily="34" charset="0"/>
              </a:rPr>
              <a:t>Дешериева</a:t>
            </a:r>
            <a:r>
              <a:rPr lang="ru-RU" sz="5600" dirty="0">
                <a:cs typeface="Calibri" panose="020F0502020204030204" pitchFamily="34" charset="0"/>
              </a:rPr>
              <a:t> Т. И. Сравнительно-типологическая фонетика чеченского и русского литературных языков. 1965.</a:t>
            </a:r>
          </a:p>
          <a:p>
            <a:pPr>
              <a:buFont typeface="Wingdings" panose="05000000000000000000" pitchFamily="2" charset="2"/>
              <a:buChar char="§"/>
            </a:pPr>
            <a:r>
              <a:rPr lang="ru-RU" sz="5600" dirty="0" err="1">
                <a:solidFill>
                  <a:srgbClr val="202122"/>
                </a:solidFill>
                <a:cs typeface="Calibri" panose="020F0502020204030204" pitchFamily="34" charset="0"/>
              </a:rPr>
              <a:t>Мациев</a:t>
            </a:r>
            <a:r>
              <a:rPr lang="ru-RU" sz="5600" dirty="0">
                <a:solidFill>
                  <a:srgbClr val="202122"/>
                </a:solidFill>
                <a:cs typeface="Calibri" panose="020F0502020204030204" pitchFamily="34" charset="0"/>
              </a:rPr>
              <a:t> А. Г. </a:t>
            </a:r>
            <a:r>
              <a:rPr lang="ru-RU" sz="5600" dirty="0" err="1">
                <a:solidFill>
                  <a:srgbClr val="202122"/>
                </a:solidFill>
                <a:cs typeface="Calibri" panose="020F0502020204030204" pitchFamily="34" charset="0"/>
              </a:rPr>
              <a:t>Чеченско</a:t>
            </a:r>
            <a:r>
              <a:rPr lang="ru-RU" sz="5600" dirty="0">
                <a:solidFill>
                  <a:srgbClr val="202122"/>
                </a:solidFill>
                <a:cs typeface="Calibri" panose="020F0502020204030204" pitchFamily="34" charset="0"/>
              </a:rPr>
              <a:t>-русский словарь. 1961.</a:t>
            </a:r>
          </a:p>
          <a:p>
            <a:pPr>
              <a:buFont typeface="Wingdings" panose="05000000000000000000" pitchFamily="2" charset="2"/>
              <a:buChar char="§"/>
            </a:pPr>
            <a:r>
              <a:rPr lang="ru-RU" sz="5600" dirty="0">
                <a:solidFill>
                  <a:srgbClr val="202122"/>
                </a:solidFill>
                <a:cs typeface="Calibri" panose="020F0502020204030204" pitchFamily="34" charset="0"/>
              </a:rPr>
              <a:t>Яковлев Н. Ф. Морфология чеченского языка. 1959.</a:t>
            </a:r>
          </a:p>
          <a:p>
            <a:pPr>
              <a:buFont typeface="Wingdings" panose="05000000000000000000" pitchFamily="2" charset="2"/>
              <a:buChar char="§"/>
            </a:pPr>
            <a:r>
              <a:rPr lang="en-GB" sz="5600" dirty="0" err="1">
                <a:solidFill>
                  <a:srgbClr val="202122"/>
                </a:solidFill>
                <a:cs typeface="Calibri" panose="020F0502020204030204" pitchFamily="34" charset="0"/>
              </a:rPr>
              <a:t>Dotton</a:t>
            </a:r>
            <a:r>
              <a:rPr lang="en-GB" sz="5600" dirty="0">
                <a:solidFill>
                  <a:srgbClr val="202122"/>
                </a:solidFill>
                <a:cs typeface="Calibri" panose="020F0502020204030204" pitchFamily="34" charset="0"/>
              </a:rPr>
              <a:t> Z</a:t>
            </a:r>
            <a:r>
              <a:rPr lang="en-US" sz="5600" dirty="0">
                <a:solidFill>
                  <a:srgbClr val="202122"/>
                </a:solidFill>
                <a:cs typeface="Calibri" panose="020F0502020204030204" pitchFamily="34" charset="0"/>
              </a:rPr>
              <a:t>.</a:t>
            </a:r>
            <a:r>
              <a:rPr lang="ru-RU" sz="5600" dirty="0">
                <a:solidFill>
                  <a:srgbClr val="202122"/>
                </a:solidFill>
                <a:cs typeface="Calibri" panose="020F0502020204030204" pitchFamily="34" charset="0"/>
              </a:rPr>
              <a:t>,</a:t>
            </a:r>
            <a:r>
              <a:rPr lang="en-GB" sz="5600" dirty="0">
                <a:solidFill>
                  <a:srgbClr val="202122"/>
                </a:solidFill>
                <a:cs typeface="Calibri" panose="020F0502020204030204" pitchFamily="34" charset="0"/>
              </a:rPr>
              <a:t> Wagner</a:t>
            </a:r>
            <a:r>
              <a:rPr lang="ru-RU" sz="5600" dirty="0">
                <a:solidFill>
                  <a:srgbClr val="202122"/>
                </a:solidFill>
                <a:cs typeface="Calibri" panose="020F0502020204030204" pitchFamily="34" charset="0"/>
              </a:rPr>
              <a:t> </a:t>
            </a:r>
            <a:r>
              <a:rPr lang="en-GB" sz="5600" dirty="0">
                <a:solidFill>
                  <a:srgbClr val="202122"/>
                </a:solidFill>
                <a:cs typeface="Calibri" panose="020F0502020204030204" pitchFamily="34" charset="0"/>
              </a:rPr>
              <a:t>J</a:t>
            </a:r>
            <a:r>
              <a:rPr lang="ru-RU" sz="5600" dirty="0">
                <a:solidFill>
                  <a:srgbClr val="202122"/>
                </a:solidFill>
                <a:cs typeface="Calibri" panose="020F0502020204030204" pitchFamily="34" charset="0"/>
              </a:rPr>
              <a:t>. </a:t>
            </a:r>
            <a:r>
              <a:rPr lang="en-GB" sz="5600" dirty="0">
                <a:solidFill>
                  <a:srgbClr val="202122"/>
                </a:solidFill>
                <a:cs typeface="Calibri" panose="020F0502020204030204" pitchFamily="34" charset="0"/>
              </a:rPr>
              <a:t>D.</a:t>
            </a:r>
            <a:r>
              <a:rPr lang="en-GB" sz="5600" dirty="0">
                <a:cs typeface="Calibri" panose="020F0502020204030204" pitchFamily="34" charset="0"/>
              </a:rPr>
              <a:t> A Grammar of Chechen</a:t>
            </a:r>
            <a:r>
              <a:rPr lang="ru-RU" sz="5600" dirty="0">
                <a:cs typeface="Calibri" panose="020F0502020204030204" pitchFamily="34" charset="0"/>
              </a:rPr>
              <a:t>. 2018.</a:t>
            </a:r>
          </a:p>
          <a:p>
            <a:pPr>
              <a:buFont typeface="Wingdings" panose="05000000000000000000" pitchFamily="2" charset="2"/>
              <a:buChar char="§"/>
            </a:pPr>
            <a:r>
              <a:rPr lang="en-US" sz="5600" dirty="0">
                <a:solidFill>
                  <a:srgbClr val="202122"/>
                </a:solidFill>
                <a:cs typeface="Calibri" panose="020F0502020204030204" pitchFamily="34" charset="0"/>
              </a:rPr>
              <a:t>Moseley Ch. (ed.). Atlas of the World’s Languages in Danger, 3rd </a:t>
            </a:r>
            <a:r>
              <a:rPr lang="en-US" sz="5600" dirty="0" err="1">
                <a:solidFill>
                  <a:srgbClr val="202122"/>
                </a:solidFill>
                <a:cs typeface="Calibri" panose="020F0502020204030204" pitchFamily="34" charset="0"/>
              </a:rPr>
              <a:t>edn</a:t>
            </a:r>
            <a:r>
              <a:rPr lang="en-US" sz="5600" dirty="0">
                <a:solidFill>
                  <a:srgbClr val="202122"/>
                </a:solidFill>
                <a:cs typeface="Calibri" panose="020F0502020204030204" pitchFamily="34" charset="0"/>
              </a:rPr>
              <a:t>. Paris, UNESCO Publishing. 2010. </a:t>
            </a:r>
          </a:p>
          <a:p>
            <a:pPr>
              <a:buFont typeface="Wingdings" panose="05000000000000000000" pitchFamily="2" charset="2"/>
              <a:buChar char="§"/>
            </a:pPr>
            <a:r>
              <a:rPr lang="en-US" sz="5600" dirty="0">
                <a:cs typeface="Calibri" panose="020F0502020204030204" pitchFamily="34" charset="0"/>
              </a:rPr>
              <a:t>Nichols J. Chechen phonology. 1997.</a:t>
            </a:r>
            <a:endParaRPr lang="ru-RU" sz="5600" dirty="0">
              <a:solidFill>
                <a:srgbClr val="202122"/>
              </a:solidFill>
              <a:cs typeface="Calibri" panose="020F0502020204030204" pitchFamily="34" charset="0"/>
            </a:endParaRPr>
          </a:p>
          <a:p>
            <a:pPr>
              <a:buFont typeface="Wingdings" panose="05000000000000000000" pitchFamily="2" charset="2"/>
              <a:buChar char="§"/>
            </a:pPr>
            <a:r>
              <a:rPr lang="en-GB" sz="5600" dirty="0">
                <a:cs typeface="Calibri" panose="020F0502020204030204" pitchFamily="34" charset="0"/>
                <a:hlinkClick r:id="rId2"/>
              </a:rPr>
              <a:t>https://minlang.iling-ran.ru/lang/chechenskiy-yazyk</a:t>
            </a:r>
            <a:endParaRPr lang="ru-RU" sz="5600" dirty="0">
              <a:cs typeface="Calibri" panose="020F0502020204030204" pitchFamily="34" charset="0"/>
            </a:endParaRPr>
          </a:p>
          <a:p>
            <a:pPr>
              <a:buFont typeface="Wingdings" panose="05000000000000000000" pitchFamily="2" charset="2"/>
              <a:buChar char="§"/>
            </a:pPr>
            <a:r>
              <a:rPr lang="en-US" sz="5600" dirty="0">
                <a:cs typeface="Calibri" panose="020F0502020204030204" pitchFamily="34" charset="0"/>
                <a:hlinkClick r:id="rId3"/>
              </a:rPr>
              <a:t>Chechen Language (CHE) – L1 &amp; L2 Speakers, Status, Map, Endangered Level &amp; Official Use | </a:t>
            </a:r>
            <a:r>
              <a:rPr lang="en-US" sz="5600" dirty="0" err="1">
                <a:cs typeface="Calibri" panose="020F0502020204030204" pitchFamily="34" charset="0"/>
                <a:hlinkClick r:id="rId3"/>
              </a:rPr>
              <a:t>Ethnologue</a:t>
            </a:r>
            <a:r>
              <a:rPr lang="en-US" sz="5600" dirty="0">
                <a:cs typeface="Calibri" panose="020F0502020204030204" pitchFamily="34" charset="0"/>
                <a:hlinkClick r:id="rId3"/>
              </a:rPr>
              <a:t> Free</a:t>
            </a:r>
            <a:endParaRPr lang="ru-RU" sz="5600" dirty="0">
              <a:cs typeface="Calibri" panose="020F0502020204030204" pitchFamily="34" charset="0"/>
            </a:endParaRPr>
          </a:p>
          <a:p>
            <a:pPr>
              <a:buFont typeface="Wingdings" panose="05000000000000000000" pitchFamily="2" charset="2"/>
              <a:buChar char="§"/>
            </a:pPr>
            <a:r>
              <a:rPr lang="en-GB" sz="5600" dirty="0">
                <a:cs typeface="Calibri" panose="020F0502020204030204" pitchFamily="34" charset="0"/>
                <a:hlinkClick r:id="rId4"/>
              </a:rPr>
              <a:t>https://wals.info/</a:t>
            </a:r>
            <a:r>
              <a:rPr lang="ru-RU" sz="5600" dirty="0">
                <a:cs typeface="Calibri" panose="020F0502020204030204" pitchFamily="34" charset="0"/>
              </a:rPr>
              <a:t> </a:t>
            </a:r>
            <a:endParaRPr lang="en-US" sz="5600" dirty="0">
              <a:cs typeface="Calibri" panose="020F0502020204030204" pitchFamily="34" charset="0"/>
            </a:endParaRPr>
          </a:p>
          <a:p>
            <a:pPr>
              <a:buFont typeface="Wingdings" panose="05000000000000000000" pitchFamily="2" charset="2"/>
              <a:buChar char="§"/>
            </a:pPr>
            <a:r>
              <a:rPr lang="en-GB" sz="5600" dirty="0" err="1">
                <a:cs typeface="Calibri" panose="020F0502020204030204" pitchFamily="34" charset="0"/>
                <a:hlinkClick r:id="rId5"/>
              </a:rPr>
              <a:t>Glottolog</a:t>
            </a:r>
            <a:r>
              <a:rPr lang="en-GB" sz="5600" dirty="0">
                <a:cs typeface="Calibri" panose="020F0502020204030204" pitchFamily="34" charset="0"/>
                <a:hlinkClick r:id="rId5"/>
              </a:rPr>
              <a:t> 5.1 – Chechen</a:t>
            </a:r>
            <a:r>
              <a:rPr lang="en-US" sz="5600" dirty="0">
                <a:cs typeface="Calibri" panose="020F0502020204030204" pitchFamily="34" charset="0"/>
              </a:rPr>
              <a:t> </a:t>
            </a:r>
            <a:endParaRPr lang="ru-RU" sz="5600" dirty="0">
              <a:cs typeface="Calibri" panose="020F0502020204030204" pitchFamily="34" charset="0"/>
            </a:endParaRPr>
          </a:p>
          <a:p>
            <a:pPr>
              <a:buFont typeface="Wingdings" panose="05000000000000000000" pitchFamily="2" charset="2"/>
              <a:buChar char="§"/>
            </a:pPr>
            <a:r>
              <a:rPr lang="ru-RU" sz="5600" dirty="0">
                <a:cs typeface="Calibri" panose="020F0502020204030204" pitchFamily="34" charset="0"/>
                <a:hlinkClick r:id="rId6"/>
              </a:rPr>
              <a:t>ЧЕЧЕНСКИЙ ЯЗЫК | Энциклопедия </a:t>
            </a:r>
            <a:r>
              <a:rPr lang="ru-RU" sz="5600" dirty="0" err="1">
                <a:cs typeface="Calibri" panose="020F0502020204030204" pitchFamily="34" charset="0"/>
                <a:hlinkClick r:id="rId6"/>
              </a:rPr>
              <a:t>Кругосвет</a:t>
            </a:r>
            <a:endParaRPr lang="ru-RU" sz="5600" dirty="0">
              <a:cs typeface="Calibri" panose="020F0502020204030204" pitchFamily="34" charset="0"/>
            </a:endParaRPr>
          </a:p>
          <a:p>
            <a:pPr>
              <a:buFont typeface="Wingdings" panose="05000000000000000000" pitchFamily="2" charset="2"/>
              <a:buChar char="§"/>
            </a:pPr>
            <a:r>
              <a:rPr lang="en-GB" sz="5600" dirty="0">
                <a:cs typeface="Calibri" panose="020F0502020204030204" pitchFamily="34" charset="0"/>
                <a:hlinkClick r:id="rId7"/>
              </a:rPr>
              <a:t>https://rosstat.gov.ru/vpn/2020/Tom5_Nacionalnyj_sostav_i_vladenie_yazykami</a:t>
            </a:r>
            <a:endParaRPr lang="ru-RU" sz="5600" dirty="0">
              <a:cs typeface="Calibri" panose="020F0502020204030204" pitchFamily="34" charset="0"/>
            </a:endParaRPr>
          </a:p>
          <a:p>
            <a:pPr>
              <a:buFont typeface="Wingdings" panose="05000000000000000000" pitchFamily="2" charset="2"/>
              <a:buChar char="§"/>
            </a:pPr>
            <a:r>
              <a:rPr lang="en-GB" sz="5600" dirty="0">
                <a:cs typeface="Calibri" panose="020F0502020204030204" pitchFamily="34" charset="0"/>
                <a:hlinkClick r:id="rId8"/>
              </a:rPr>
              <a:t>https://ru.wikipedia.org/wiki/%D0%A7%D0%B5%D1%87%D0%B5%D0%BD%D1%81%D0%BA%D0%B8%D0%B9_%D1%8F%D0%B7%D1%8B%D0%BA</a:t>
            </a:r>
            <a:endParaRPr lang="en-GB" sz="5600" dirty="0">
              <a:cs typeface="Calibri" panose="020F0502020204030204" pitchFamily="34" charset="0"/>
            </a:endParaRPr>
          </a:p>
          <a:p>
            <a:pPr>
              <a:buFont typeface="Wingdings" panose="05000000000000000000" pitchFamily="2" charset="2"/>
              <a:buChar char="§"/>
            </a:pPr>
            <a:r>
              <a:rPr lang="en-GB" sz="5600" dirty="0">
                <a:cs typeface="Calibri" panose="020F0502020204030204" pitchFamily="34" charset="0"/>
                <a:hlinkClick r:id="rId9"/>
              </a:rPr>
              <a:t>https://en.wikipedia.org/wiki/Chechen_language</a:t>
            </a:r>
            <a:endParaRPr lang="ru-RU" sz="5600" dirty="0">
              <a:cs typeface="Calibri" panose="020F0502020204030204" pitchFamily="34" charset="0"/>
            </a:endParaRPr>
          </a:p>
          <a:p>
            <a:endParaRPr lang="ru-RU" dirty="0"/>
          </a:p>
        </p:txBody>
      </p:sp>
      <p:sp>
        <p:nvSpPr>
          <p:cNvPr id="6" name="Номер слайда 5">
            <a:extLst>
              <a:ext uri="{FF2B5EF4-FFF2-40B4-BE49-F238E27FC236}">
                <a16:creationId xmlns:a16="http://schemas.microsoft.com/office/drawing/2014/main" id="{9D1E9D2B-D3A2-0587-6A9D-840CBAC97B84}"/>
              </a:ext>
            </a:extLst>
          </p:cNvPr>
          <p:cNvSpPr>
            <a:spLocks noGrp="1"/>
          </p:cNvSpPr>
          <p:nvPr>
            <p:ph type="sldNum" sz="quarter" idx="12"/>
          </p:nvPr>
        </p:nvSpPr>
        <p:spPr/>
        <p:txBody>
          <a:bodyPr/>
          <a:lstStyle/>
          <a:p>
            <a:pPr rtl="0"/>
            <a:fld id="{2C18C1E5-FB55-42F5-BD6D-9CC153FCDBE6}" type="slidenum">
              <a:rPr lang="ru-RU" noProof="0" smtClean="0"/>
              <a:t>39</a:t>
            </a:fld>
            <a:endParaRPr lang="ru-RU" noProof="0"/>
          </a:p>
        </p:txBody>
      </p:sp>
    </p:spTree>
    <p:extLst>
      <p:ext uri="{BB962C8B-B14F-4D97-AF65-F5344CB8AC3E}">
        <p14:creationId xmlns:p14="http://schemas.microsoft.com/office/powerpoint/2010/main" val="4957198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F8DF28-C00F-1FB5-DCE5-8BAAFD3BC684}"/>
              </a:ext>
            </a:extLst>
          </p:cNvPr>
          <p:cNvSpPr>
            <a:spLocks noGrp="1"/>
          </p:cNvSpPr>
          <p:nvPr>
            <p:ph type="title"/>
          </p:nvPr>
        </p:nvSpPr>
        <p:spPr/>
        <p:txBody>
          <a:bodyPr>
            <a:normAutofit fontScale="90000"/>
          </a:bodyPr>
          <a:lstStyle/>
          <a:p>
            <a:r>
              <a:rPr lang="ru-RU" dirty="0"/>
              <a:t>Спасибо за внимание!</a:t>
            </a:r>
          </a:p>
        </p:txBody>
      </p:sp>
      <p:sp>
        <p:nvSpPr>
          <p:cNvPr id="3" name="Текст 2">
            <a:extLst>
              <a:ext uri="{FF2B5EF4-FFF2-40B4-BE49-F238E27FC236}">
                <a16:creationId xmlns:a16="http://schemas.microsoft.com/office/drawing/2014/main" id="{AE5B06EA-CCD8-4B35-861E-457524E8697B}"/>
              </a:ext>
            </a:extLst>
          </p:cNvPr>
          <p:cNvSpPr>
            <a:spLocks noGrp="1"/>
          </p:cNvSpPr>
          <p:nvPr>
            <p:ph type="body" sz="quarter" idx="13"/>
          </p:nvPr>
        </p:nvSpPr>
        <p:spPr/>
        <p:txBody>
          <a:bodyPr>
            <a:normAutofit fontScale="77500" lnSpcReduction="20000"/>
          </a:bodyPr>
          <a:lstStyle/>
          <a:p>
            <a:r>
              <a:rPr lang="ru-RU" dirty="0"/>
              <a:t>Доклад подготовила А. М. Бутковская</a:t>
            </a:r>
          </a:p>
          <a:p>
            <a:r>
              <a:rPr lang="ru-RU" dirty="0"/>
              <a:t>2025 год</a:t>
            </a:r>
          </a:p>
        </p:txBody>
      </p:sp>
    </p:spTree>
    <p:extLst>
      <p:ext uri="{BB962C8B-B14F-4D97-AF65-F5344CB8AC3E}">
        <p14:creationId xmlns:p14="http://schemas.microsoft.com/office/powerpoint/2010/main" val="3644726662"/>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30">
      <a:majorFont>
        <a:latin typeface="The Serif Hand Black"/>
        <a:ea typeface=""/>
        <a:cs typeface=""/>
      </a:majorFont>
      <a:minorFont>
        <a:latin typeface="The Hand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165_TF00621257_Win32.potx" id="{21D9FF4C-4A24-4563-AB63-7970D9C500A7}" vid="{C75EB7CB-72FD-489B-B290-FAA79A26524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A8DA88-2D67-4B30-8205-C52078711284}">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3D2896BB-5566-4403-84AA-2FD10D9622B9}">
  <ds:schemaRefs>
    <ds:schemaRef ds:uri="http://schemas.microsoft.com/sharepoint/v3/contenttype/forms"/>
  </ds:schemaRefs>
</ds:datastoreItem>
</file>

<file path=customXml/itemProps3.xml><?xml version="1.0" encoding="utf-8"?>
<ds:datastoreItem xmlns:ds="http://schemas.openxmlformats.org/officeDocument/2006/customXml" ds:itemID="{9CFB608F-E2ED-4AA5-B472-3C2C89444F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Эскиз</Template>
  <TotalTime>6874</TotalTime>
  <Words>2516</Words>
  <Application>Microsoft Office PowerPoint</Application>
  <PresentationFormat>Широкоэкранный</PresentationFormat>
  <Paragraphs>256</Paragraphs>
  <Slides>40</Slides>
  <Notes>6</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40</vt:i4>
      </vt:variant>
    </vt:vector>
  </HeadingPairs>
  <TitlesOfParts>
    <vt:vector size="45" baseType="lpstr">
      <vt:lpstr>Arial</vt:lpstr>
      <vt:lpstr>Calibri</vt:lpstr>
      <vt:lpstr>Times New Roman</vt:lpstr>
      <vt:lpstr>Wingdings</vt:lpstr>
      <vt:lpstr>SketchyVTI</vt:lpstr>
      <vt:lpstr>Чеченский язык</vt:lpstr>
      <vt:lpstr>Общая информация</vt:lpstr>
      <vt:lpstr>Генеалогическая и ареальная информация</vt:lpstr>
      <vt:lpstr>Диалекты чеченского языка</vt:lpstr>
      <vt:lpstr>Письменность</vt:lpstr>
      <vt:lpstr>Презентация PowerPoint</vt:lpstr>
      <vt:lpstr>Статус языка</vt:lpstr>
      <vt:lpstr>Сферы функционирования</vt:lpstr>
      <vt:lpstr>Лингвистическая характеристика</vt:lpstr>
      <vt:lpstr>Фонетика   Фонология</vt:lpstr>
      <vt:lpstr>Согласные</vt:lpstr>
      <vt:lpstr>Гласные</vt:lpstr>
      <vt:lpstr>Слог</vt:lpstr>
      <vt:lpstr>Ударение</vt:lpstr>
      <vt:lpstr>Основные фонетические процессы</vt:lpstr>
      <vt:lpstr>Морфология</vt:lpstr>
      <vt:lpstr>Лингвистическая типология </vt:lpstr>
      <vt:lpstr>Лингвистическая типология</vt:lpstr>
      <vt:lpstr>Лингвистическая типология</vt:lpstr>
      <vt:lpstr>Имя существительное</vt:lpstr>
      <vt:lpstr>Именные классы</vt:lpstr>
      <vt:lpstr>Число</vt:lpstr>
      <vt:lpstr>Падежи</vt:lpstr>
      <vt:lpstr>Падежные окончания</vt:lpstr>
      <vt:lpstr>Абсолютив</vt:lpstr>
      <vt:lpstr>Эргатив</vt:lpstr>
      <vt:lpstr>Датив</vt:lpstr>
      <vt:lpstr>Аллатив</vt:lpstr>
      <vt:lpstr>Личные местоимения</vt:lpstr>
      <vt:lpstr>Глагол</vt:lpstr>
      <vt:lpstr>Система глагольных времен</vt:lpstr>
      <vt:lpstr>Простое vs Длительное</vt:lpstr>
      <vt:lpstr>Эвиденциальность</vt:lpstr>
      <vt:lpstr>Прочие прошедшие времена</vt:lpstr>
      <vt:lpstr>Будущее время</vt:lpstr>
      <vt:lpstr>Императив</vt:lpstr>
      <vt:lpstr>Отрицание</vt:lpstr>
      <vt:lpstr>Сокращения</vt:lpstr>
      <vt:lpstr>Использованная литература</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Анна Бутковская</dc:creator>
  <cp:lastModifiedBy>Анна Бутковская</cp:lastModifiedBy>
  <cp:revision>41</cp:revision>
  <dcterms:created xsi:type="dcterms:W3CDTF">2025-04-23T19:35:14Z</dcterms:created>
  <dcterms:modified xsi:type="dcterms:W3CDTF">2025-04-28T14:31:08Z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