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1" r:id="rId4"/>
    <p:sldId id="262" r:id="rId5"/>
    <p:sldId id="263" r:id="rId6"/>
    <p:sldId id="260" r:id="rId7"/>
    <p:sldId id="265" r:id="rId8"/>
    <p:sldId id="264" r:id="rId9"/>
    <p:sldId id="267" r:id="rId10"/>
    <p:sldId id="268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76F44-0EA7-49C5-B1A2-001632024CD1}" type="datetimeFigureOut">
              <a:rPr lang="en-GB" smtClean="0"/>
              <a:t>07/02/2013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932B0-D290-4EDE-904B-F90B157C16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447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932B0-D290-4EDE-904B-F90B157C168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6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24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14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869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90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73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53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7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83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37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9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782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7E815-8D63-4F5C-A44E-893D1D11C716}" type="datetimeFigureOut">
              <a:rPr lang="en-GB" smtClean="0"/>
              <a:t>06/02/2013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4CA48-1CF1-4B7B-830F-D57A82A9E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.cn/?hl=en" TargetMode="External"/><Relationship Id="rId2" Type="http://schemas.openxmlformats.org/officeDocument/2006/relationships/hyperlink" Target="http://viewer.opencalais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st.dk/online/pos_tagger/uk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nlp.stanford.edu:8080/parser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cogcomp.cs.illinois.edu/demo/srl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eta.visl.sdu.dk/" TargetMode="External"/><Relationship Id="rId2" Type="http://schemas.openxmlformats.org/officeDocument/2006/relationships/hyperlink" Target="http://nlpub.ru/wiki/%D0%97%D0%B0%D0%B3%D0%BB%D0%B0%D0%B2%D0%BD%D0%B0%D1%8F_%D1%81%D1%82%D1%80%D0%B0%D0%BD%D0%B8%D1%86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-nlp.stanford.edu/links/statnlp.html" TargetMode="External"/><Relationship Id="rId4" Type="http://schemas.openxmlformats.org/officeDocument/2006/relationships/hyperlink" Target="http://www.connexor.com/nlplib/?q=dem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Автоматическая обработка ЕЯ</a:t>
            </a:r>
            <a:br>
              <a:rPr lang="ru-RU" dirty="0" smtClean="0"/>
            </a:br>
            <a:r>
              <a:rPr lang="ru-RU" dirty="0" smtClean="0"/>
              <a:t>(обработка текста)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 курс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419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Примеры интеграции </a:t>
            </a:r>
            <a:r>
              <a:rPr lang="en-US" dirty="0" smtClean="0"/>
              <a:t>NLP</a:t>
            </a:r>
            <a:r>
              <a:rPr lang="ru-RU" dirty="0" smtClean="0"/>
              <a:t> в различные системы обработки контента</a:t>
            </a:r>
          </a:p>
          <a:p>
            <a:r>
              <a:rPr lang="ru-RU" dirty="0" smtClean="0"/>
              <a:t>Этапы лингвистической обработки</a:t>
            </a:r>
          </a:p>
          <a:p>
            <a:r>
              <a:rPr lang="ru-RU" dirty="0" smtClean="0"/>
              <a:t>Примеры лингвистических платформ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28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Яндекс</a:t>
            </a:r>
          </a:p>
          <a:p>
            <a:r>
              <a:rPr lang="en-US" dirty="0" err="1" smtClean="0"/>
              <a:t>OpenCalais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http://viewer.opencalais.com/</a:t>
            </a:r>
            <a:endParaRPr lang="en-US" dirty="0" smtClean="0"/>
          </a:p>
          <a:p>
            <a:r>
              <a:rPr lang="en-US" dirty="0" smtClean="0"/>
              <a:t>News360.com</a:t>
            </a:r>
          </a:p>
          <a:p>
            <a:r>
              <a:rPr lang="en-GB" dirty="0" smtClean="0">
                <a:hlinkClick r:id="rId3"/>
              </a:rPr>
              <a:t>http://translate.google.cn/?hl=en#en/ru/</a:t>
            </a:r>
            <a:r>
              <a:rPr lang="en-GB" dirty="0" smtClean="0"/>
              <a:t> </a:t>
            </a:r>
          </a:p>
          <a:p>
            <a:r>
              <a:rPr lang="ru-RU" dirty="0" smtClean="0"/>
              <a:t>Что еще</a:t>
            </a:r>
            <a:r>
              <a:rPr lang="en-US" dirty="0" smtClean="0"/>
              <a:t>???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91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57929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Распознавание языка</a:t>
            </a:r>
          </a:p>
          <a:p>
            <a:r>
              <a:rPr lang="ru-RU" dirty="0" err="1" smtClean="0"/>
              <a:t>Графематический</a:t>
            </a:r>
            <a:r>
              <a:rPr lang="ru-RU" dirty="0" smtClean="0"/>
              <a:t> анализ</a:t>
            </a:r>
          </a:p>
          <a:p>
            <a:r>
              <a:rPr lang="ru-RU" dirty="0" smtClean="0"/>
              <a:t>Разбиение на предложения</a:t>
            </a:r>
          </a:p>
          <a:p>
            <a:r>
              <a:rPr lang="ru-RU" dirty="0" err="1" smtClean="0"/>
              <a:t>Токенизация</a:t>
            </a:r>
            <a:endParaRPr lang="ru-RU" dirty="0" smtClean="0"/>
          </a:p>
          <a:p>
            <a:r>
              <a:rPr lang="ru-RU" dirty="0" smtClean="0"/>
              <a:t>Морфологический анализ</a:t>
            </a:r>
          </a:p>
          <a:p>
            <a:r>
              <a:rPr lang="ru-RU" dirty="0" smtClean="0"/>
              <a:t>Частичный синтаксический </a:t>
            </a:r>
            <a:r>
              <a:rPr lang="en-US" dirty="0" smtClean="0"/>
              <a:t>/</a:t>
            </a:r>
            <a:r>
              <a:rPr lang="ru-RU" dirty="0" smtClean="0"/>
              <a:t> синтаксический анализ</a:t>
            </a:r>
          </a:p>
          <a:p>
            <a:r>
              <a:rPr lang="ru-RU" dirty="0" smtClean="0"/>
              <a:t>Приписывание семантических ролей (</a:t>
            </a:r>
            <a:r>
              <a:rPr lang="en-US" dirty="0" smtClean="0"/>
              <a:t>semantic role labeling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Распознавание анафоры (установление </a:t>
            </a:r>
            <a:r>
              <a:rPr lang="ru-RU" dirty="0" err="1" smtClean="0"/>
              <a:t>кореференции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Дискурсивный анализ</a:t>
            </a:r>
          </a:p>
          <a:p>
            <a:r>
              <a:rPr lang="ru-RU" dirty="0" smtClean="0"/>
              <a:t>Распознавание именованных сущностей</a:t>
            </a:r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0200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Графематический</a:t>
            </a:r>
            <a:r>
              <a:rPr lang="ru-RU" dirty="0" smtClean="0"/>
              <a:t> анализ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Лектор</a:t>
            </a:r>
            <a:r>
              <a:rPr lang="ru-RU" dirty="0" smtClean="0"/>
              <a:t>: канд. физ.-мат. наук </a:t>
            </a:r>
            <a:r>
              <a:rPr lang="ru-RU" b="1" dirty="0" err="1" smtClean="0"/>
              <a:t>Турдаков</a:t>
            </a:r>
            <a:r>
              <a:rPr lang="ru-RU" b="1" dirty="0" smtClean="0"/>
              <a:t> Денис Юрьевич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Технические вопросы: </a:t>
            </a:r>
            <a:r>
              <a:rPr lang="ru-RU" b="1" dirty="0" err="1" smtClean="0"/>
              <a:t>Бабаков</a:t>
            </a:r>
            <a:r>
              <a:rPr lang="ru-RU" b="1" dirty="0" smtClean="0"/>
              <a:t> Александр Валентинович.</a:t>
            </a:r>
            <a:endParaRPr lang="ru-RU" dirty="0" smtClean="0"/>
          </a:p>
          <a:p>
            <a:r>
              <a:rPr lang="ru-RU" dirty="0" smtClean="0"/>
              <a:t>Спецкурс будет проходить по </a:t>
            </a:r>
            <a:r>
              <a:rPr lang="ru-RU" b="1" dirty="0" smtClean="0"/>
              <a:t>пятницам</a:t>
            </a:r>
            <a:r>
              <a:rPr lang="ru-RU" dirty="0" smtClean="0"/>
              <a:t> </a:t>
            </a:r>
            <a:r>
              <a:rPr lang="ru-RU" b="1" dirty="0" smtClean="0"/>
              <a:t>в 18.00</a:t>
            </a:r>
            <a:r>
              <a:rPr lang="ru-RU" dirty="0" smtClean="0"/>
              <a:t> в ауд</a:t>
            </a:r>
            <a:r>
              <a:rPr lang="ru-RU" b="1" dirty="0" smtClean="0"/>
              <a:t>. П-6</a:t>
            </a:r>
            <a:r>
              <a:rPr lang="ru-RU" dirty="0" smtClean="0"/>
              <a:t> во 2-м учебном корпусе МГУ.</a:t>
            </a:r>
          </a:p>
          <a:p>
            <a:r>
              <a:rPr lang="ru-RU" b="1" dirty="0" smtClean="0"/>
              <a:t>Аннотация</a:t>
            </a:r>
            <a:endParaRPr lang="ru-RU" dirty="0" smtClean="0"/>
          </a:p>
          <a:p>
            <a:r>
              <a:rPr lang="ru-RU" dirty="0" smtClean="0"/>
              <a:t>Спецкурс предназначен для студентов 3-5 курсов, желающих получить знания и практические навыки в области обработки текстовой информации. Курс знакомит слушателей с основными проблемами компьютерной обработки текстов и современными подходами к их решению.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25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Графематический</a:t>
            </a:r>
            <a:r>
              <a:rPr lang="ru-RU" dirty="0" smtClean="0"/>
              <a:t> анализ АОТ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Разделение входного текста на слова, разделители и т.д. </a:t>
            </a:r>
          </a:p>
          <a:p>
            <a:r>
              <a:rPr lang="ru-RU" dirty="0" smtClean="0"/>
              <a:t>Сборка слов, написанных в разрядку; </a:t>
            </a:r>
          </a:p>
          <a:p>
            <a:r>
              <a:rPr lang="ru-RU" dirty="0" smtClean="0"/>
              <a:t>Выделение устойчивых оборотов, не имеющих словоизменительных вариантов; </a:t>
            </a:r>
          </a:p>
          <a:p>
            <a:r>
              <a:rPr lang="ru-RU" dirty="0" smtClean="0"/>
              <a:t>Выделение ФИО (фамилия, имя, отчество), когда имя и отчество написаны инициалами; </a:t>
            </a:r>
          </a:p>
          <a:p>
            <a:r>
              <a:rPr lang="ru-RU" dirty="0" smtClean="0"/>
              <a:t>Выделение электронных адресов и имен файлов; </a:t>
            </a:r>
          </a:p>
          <a:p>
            <a:r>
              <a:rPr lang="ru-RU" dirty="0" smtClean="0"/>
              <a:t>Выделение предложений из входного текста; </a:t>
            </a:r>
          </a:p>
          <a:p>
            <a:r>
              <a:rPr lang="ru-RU" dirty="0" smtClean="0"/>
              <a:t>Выделение абзацев, заголовков, примечаний.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7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Морфологический анализ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dirty="0" smtClean="0"/>
              <a:t>ruscorpora.ru</a:t>
            </a:r>
          </a:p>
          <a:p>
            <a:r>
              <a:rPr lang="en-US" dirty="0" smtClean="0"/>
              <a:t>aot.ru</a:t>
            </a:r>
          </a:p>
          <a:p>
            <a:r>
              <a:rPr lang="en-GB" dirty="0" smtClean="0">
                <a:hlinkClick r:id="rId2"/>
              </a:rPr>
              <a:t>http://cst.dk/online/pos_tagger/uk/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34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Морфологический анализ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Лемматизация</a:t>
            </a:r>
            <a:endParaRPr lang="ru-RU" dirty="0" smtClean="0"/>
          </a:p>
          <a:p>
            <a:r>
              <a:rPr lang="ru-RU" dirty="0" err="1" smtClean="0"/>
              <a:t>Частеречная</a:t>
            </a:r>
            <a:r>
              <a:rPr lang="ru-RU" dirty="0" smtClean="0"/>
              <a:t> разметка</a:t>
            </a:r>
          </a:p>
          <a:p>
            <a:r>
              <a:rPr lang="ru-RU" dirty="0" smtClean="0"/>
              <a:t>Морфологический анализ</a:t>
            </a:r>
          </a:p>
          <a:p>
            <a:r>
              <a:rPr lang="ru-RU" dirty="0" smtClean="0"/>
              <a:t>Снятие омонимии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42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Синтаксический анализ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estsynt.soiza.com</a:t>
            </a:r>
          </a:p>
          <a:p>
            <a:r>
              <a:rPr lang="en-US" dirty="0" err="1" smtClean="0"/>
              <a:t>Connexor</a:t>
            </a:r>
            <a:endParaRPr lang="en-US" dirty="0" smtClean="0"/>
          </a:p>
          <a:p>
            <a:r>
              <a:rPr lang="en-US" dirty="0" smtClean="0"/>
              <a:t>VISL</a:t>
            </a:r>
          </a:p>
          <a:p>
            <a:r>
              <a:rPr lang="en-GB" dirty="0" smtClean="0">
                <a:hlinkClick r:id="rId2"/>
              </a:rPr>
              <a:t>http://nlp.stanford.edu:8080/parser/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23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http://cogcomp.cs.illinois.edu/demo/srl/</a:t>
            </a:r>
            <a:endParaRPr lang="en-GB" dirty="0" smtClean="0"/>
          </a:p>
          <a:p>
            <a:r>
              <a:rPr lang="en-US" dirty="0" smtClean="0"/>
              <a:t>aot.ru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469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Некоторые </a:t>
            </a:r>
            <a:r>
              <a:rPr lang="en-US" dirty="0" smtClean="0"/>
              <a:t>NLP</a:t>
            </a:r>
            <a:r>
              <a:rPr lang="ru-RU" smtClean="0"/>
              <a:t> ресурсы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http://nlpub.ru/wiki/%D0%97%D0%B0%D0%B3%D0%BB%D0%B0%D0%B2%D0%BD%D0%B0%D1%8F_%D1%81%D1%82%D1%80%D0%B0%D0%BD%D0%B8%D1%86%D0%B0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http://beta.visl.sdu.dk/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http://www.connexor.com/nlplib/?q=demo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http://www-nlp.stanford.edu/links/statnlp.html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21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269</Words>
  <Application>Microsoft Office PowerPoint</Application>
  <PresentationFormat>On-screen Show (4:3)</PresentationFormat>
  <Paragraphs>61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Автоматическая обработка ЕЯ (обработка текста)</vt:lpstr>
      <vt:lpstr>План</vt:lpstr>
      <vt:lpstr>Примеры</vt:lpstr>
      <vt:lpstr>Этапы</vt:lpstr>
      <vt:lpstr>Графематический анализ</vt:lpstr>
      <vt:lpstr>Графематический анализ АОТ</vt:lpstr>
      <vt:lpstr>Морфологический анализ</vt:lpstr>
      <vt:lpstr>Морфологический анализ</vt:lpstr>
      <vt:lpstr>Синтаксический анализ</vt:lpstr>
      <vt:lpstr>Semantic role labeling</vt:lpstr>
      <vt:lpstr>Некоторые NLP 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Автоматическая обработка ЕЯ (обработка текста)</dc:title>
  <dc:creator>Sveta</dc:creator>
  <cp:lastModifiedBy>Sveta</cp:lastModifiedBy>
  <cp:revision>8</cp:revision>
  <dcterms:created xsi:type="dcterms:W3CDTF">2013-02-06T17:53:09Z</dcterms:created>
  <dcterms:modified xsi:type="dcterms:W3CDTF">2013-02-06T22:18:03Z</dcterms:modified>
</cp:coreProperties>
</file>